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21"/>
  </p:notesMasterIdLst>
  <p:sldIdLst>
    <p:sldId id="313" r:id="rId3"/>
    <p:sldId id="395" r:id="rId4"/>
    <p:sldId id="377" r:id="rId5"/>
    <p:sldId id="379" r:id="rId6"/>
    <p:sldId id="380" r:id="rId7"/>
    <p:sldId id="382" r:id="rId8"/>
    <p:sldId id="381" r:id="rId9"/>
    <p:sldId id="383" r:id="rId10"/>
    <p:sldId id="384" r:id="rId11"/>
    <p:sldId id="385" r:id="rId12"/>
    <p:sldId id="389" r:id="rId13"/>
    <p:sldId id="386" r:id="rId14"/>
    <p:sldId id="387" r:id="rId15"/>
    <p:sldId id="388" r:id="rId16"/>
    <p:sldId id="390" r:id="rId17"/>
    <p:sldId id="391" r:id="rId18"/>
    <p:sldId id="393" r:id="rId19"/>
    <p:sldId id="3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gie Buenviaje" initials="BB" lastIdx="1" clrIdx="0">
    <p:extLst>
      <p:ext uri="{19B8F6BF-5375-455C-9EA6-DF929625EA0E}">
        <p15:presenceInfo xmlns:p15="http://schemas.microsoft.com/office/powerpoint/2012/main" userId="S::bench@cardmyanmarcoltd.com::baea33c0-9f64-4e8b-9a63-a26d9c22fc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D4D4D5"/>
    <a:srgbClr val="00CC00"/>
    <a:srgbClr val="2D552D"/>
    <a:srgbClr val="5B7458"/>
    <a:srgbClr val="00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D779F-9E15-400E-B08B-BE08C0D71A27}" v="150" dt="2023-03-30T03:27:57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3447" autoAdjust="0"/>
  </p:normalViewPr>
  <p:slideViewPr>
    <p:cSldViewPr showGuides="1">
      <p:cViewPr varScale="1">
        <p:scale>
          <a:sx n="63" d="100"/>
          <a:sy n="63" d="100"/>
        </p:scale>
        <p:origin x="792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tun Min Zaw" userId="20070965-c1ca-410d-aaca-7633d54d2af4" providerId="ADAL" clId="{0D5D779F-9E15-400E-B08B-BE08C0D71A27}"/>
    <pc:docChg chg="undo redo custSel addSld delSld modSld">
      <pc:chgData name="Htun Min Zaw" userId="20070965-c1ca-410d-aaca-7633d54d2af4" providerId="ADAL" clId="{0D5D779F-9E15-400E-B08B-BE08C0D71A27}" dt="2023-03-30T03:45:24.801" v="15401" actId="2710"/>
      <pc:docMkLst>
        <pc:docMk/>
      </pc:docMkLst>
      <pc:sldChg chg="addSp modSp mod">
        <pc:chgData name="Htun Min Zaw" userId="20070965-c1ca-410d-aaca-7633d54d2af4" providerId="ADAL" clId="{0D5D779F-9E15-400E-B08B-BE08C0D71A27}" dt="2023-03-30T03:30:28.933" v="15376" actId="14100"/>
        <pc:sldMkLst>
          <pc:docMk/>
          <pc:sldMk cId="566567326" sldId="313"/>
        </pc:sldMkLst>
        <pc:spChg chg="mod">
          <ac:chgData name="Htun Min Zaw" userId="20070965-c1ca-410d-aaca-7633d54d2af4" providerId="ADAL" clId="{0D5D779F-9E15-400E-B08B-BE08C0D71A27}" dt="2023-03-30T03:26:57.523" v="15352" actId="6549"/>
          <ac:spMkLst>
            <pc:docMk/>
            <pc:sldMk cId="566567326" sldId="313"/>
            <ac:spMk id="4" creationId="{FFCCF1BB-C7E0-4E93-8A6D-B5F8E7FB9EBC}"/>
          </ac:spMkLst>
        </pc:spChg>
        <pc:picChg chg="add mod">
          <ac:chgData name="Htun Min Zaw" userId="20070965-c1ca-410d-aaca-7633d54d2af4" providerId="ADAL" clId="{0D5D779F-9E15-400E-B08B-BE08C0D71A27}" dt="2023-03-30T03:30:28.933" v="15376" actId="14100"/>
          <ac:picMkLst>
            <pc:docMk/>
            <pc:sldMk cId="566567326" sldId="313"/>
            <ac:picMk id="3" creationId="{0BA86FAC-C568-9D8E-A7CA-22D6F4EE7EC7}"/>
          </ac:picMkLst>
        </pc:picChg>
      </pc:sldChg>
      <pc:sldChg chg="addSp modSp mod">
        <pc:chgData name="Htun Min Zaw" userId="20070965-c1ca-410d-aaca-7633d54d2af4" providerId="ADAL" clId="{0D5D779F-9E15-400E-B08B-BE08C0D71A27}" dt="2023-03-29T13:04:17.928" v="822" actId="1076"/>
        <pc:sldMkLst>
          <pc:docMk/>
          <pc:sldMk cId="883615053" sldId="377"/>
        </pc:sldMkLst>
        <pc:spChg chg="add mod">
          <ac:chgData name="Htun Min Zaw" userId="20070965-c1ca-410d-aaca-7633d54d2af4" providerId="ADAL" clId="{0D5D779F-9E15-400E-B08B-BE08C0D71A27}" dt="2023-03-29T12:57:26.094" v="396" actId="20577"/>
          <ac:spMkLst>
            <pc:docMk/>
            <pc:sldMk cId="883615053" sldId="377"/>
            <ac:spMk id="2" creationId="{F7C47D30-74E4-265C-2104-D5DB9F8E91A2}"/>
          </ac:spMkLst>
        </pc:spChg>
        <pc:spChg chg="add mod">
          <ac:chgData name="Htun Min Zaw" userId="20070965-c1ca-410d-aaca-7633d54d2af4" providerId="ADAL" clId="{0D5D779F-9E15-400E-B08B-BE08C0D71A27}" dt="2023-03-29T13:01:47.356" v="747" actId="14100"/>
          <ac:spMkLst>
            <pc:docMk/>
            <pc:sldMk cId="883615053" sldId="377"/>
            <ac:spMk id="3" creationId="{B3271BB4-AC1B-FAA8-DBB4-CA52AE374D01}"/>
          </ac:spMkLst>
        </pc:spChg>
        <pc:spChg chg="add mod">
          <ac:chgData name="Htun Min Zaw" userId="20070965-c1ca-410d-aaca-7633d54d2af4" providerId="ADAL" clId="{0D5D779F-9E15-400E-B08B-BE08C0D71A27}" dt="2023-03-29T13:04:17.928" v="822" actId="1076"/>
          <ac:spMkLst>
            <pc:docMk/>
            <pc:sldMk cId="883615053" sldId="377"/>
            <ac:spMk id="4" creationId="{51331D46-CC94-6F91-18F3-1295C453ED0E}"/>
          </ac:spMkLst>
        </pc:spChg>
      </pc:sldChg>
      <pc:sldChg chg="addSp delSp modSp add del mod">
        <pc:chgData name="Htun Min Zaw" userId="20070965-c1ca-410d-aaca-7633d54d2af4" providerId="ADAL" clId="{0D5D779F-9E15-400E-B08B-BE08C0D71A27}" dt="2023-03-29T13:41:54.782" v="2070" actId="2696"/>
        <pc:sldMkLst>
          <pc:docMk/>
          <pc:sldMk cId="1421995329" sldId="378"/>
        </pc:sldMkLst>
        <pc:spChg chg="mod">
          <ac:chgData name="Htun Min Zaw" userId="20070965-c1ca-410d-aaca-7633d54d2af4" providerId="ADAL" clId="{0D5D779F-9E15-400E-B08B-BE08C0D71A27}" dt="2023-03-29T13:07:53.894" v="900" actId="1076"/>
          <ac:spMkLst>
            <pc:docMk/>
            <pc:sldMk cId="1421995329" sldId="378"/>
            <ac:spMk id="3" creationId="{B3271BB4-AC1B-FAA8-DBB4-CA52AE374D01}"/>
          </ac:spMkLst>
        </pc:spChg>
        <pc:spChg chg="del mod">
          <ac:chgData name="Htun Min Zaw" userId="20070965-c1ca-410d-aaca-7633d54d2af4" providerId="ADAL" clId="{0D5D779F-9E15-400E-B08B-BE08C0D71A27}" dt="2023-03-29T13:04:48.981" v="825" actId="478"/>
          <ac:spMkLst>
            <pc:docMk/>
            <pc:sldMk cId="1421995329" sldId="378"/>
            <ac:spMk id="4" creationId="{51331D46-CC94-6F91-18F3-1295C453ED0E}"/>
          </ac:spMkLst>
        </pc:spChg>
        <pc:spChg chg="add del mod">
          <ac:chgData name="Htun Min Zaw" userId="20070965-c1ca-410d-aaca-7633d54d2af4" providerId="ADAL" clId="{0D5D779F-9E15-400E-B08B-BE08C0D71A27}" dt="2023-03-29T13:07:02.519" v="890" actId="11529"/>
          <ac:spMkLst>
            <pc:docMk/>
            <pc:sldMk cId="1421995329" sldId="378"/>
            <ac:spMk id="5" creationId="{EC9B933F-A091-5822-BE86-B0EB4A80C7E9}"/>
          </ac:spMkLst>
        </pc:spChg>
        <pc:spChg chg="add mod">
          <ac:chgData name="Htun Min Zaw" userId="20070965-c1ca-410d-aaca-7633d54d2af4" providerId="ADAL" clId="{0D5D779F-9E15-400E-B08B-BE08C0D71A27}" dt="2023-03-29T13:18:24.582" v="2015" actId="14100"/>
          <ac:spMkLst>
            <pc:docMk/>
            <pc:sldMk cId="1421995329" sldId="378"/>
            <ac:spMk id="6" creationId="{9F706D72-E712-4658-358A-ED842F6F9D0D}"/>
          </ac:spMkLst>
        </pc:spChg>
        <pc:spChg chg="add del">
          <ac:chgData name="Htun Min Zaw" userId="20070965-c1ca-410d-aaca-7633d54d2af4" providerId="ADAL" clId="{0D5D779F-9E15-400E-B08B-BE08C0D71A27}" dt="2023-03-29T13:07:55.371" v="902" actId="11529"/>
          <ac:spMkLst>
            <pc:docMk/>
            <pc:sldMk cId="1421995329" sldId="378"/>
            <ac:spMk id="7" creationId="{A5929554-B5E6-5C1E-BA8D-93000B7A36E9}"/>
          </ac:spMkLst>
        </pc:spChg>
        <pc:spChg chg="add mod">
          <ac:chgData name="Htun Min Zaw" userId="20070965-c1ca-410d-aaca-7633d54d2af4" providerId="ADAL" clId="{0D5D779F-9E15-400E-B08B-BE08C0D71A27}" dt="2023-03-29T13:08:37.241" v="914" actId="1076"/>
          <ac:spMkLst>
            <pc:docMk/>
            <pc:sldMk cId="1421995329" sldId="378"/>
            <ac:spMk id="8" creationId="{7EFE91EB-BF94-5740-ADCB-004E417880F2}"/>
          </ac:spMkLst>
        </pc:spChg>
      </pc:sldChg>
      <pc:sldChg chg="addSp delSp modSp add mod">
        <pc:chgData name="Htun Min Zaw" userId="20070965-c1ca-410d-aaca-7633d54d2af4" providerId="ADAL" clId="{0D5D779F-9E15-400E-B08B-BE08C0D71A27}" dt="2023-03-30T03:35:46.182" v="15386" actId="20577"/>
        <pc:sldMkLst>
          <pc:docMk/>
          <pc:sldMk cId="3019793333" sldId="379"/>
        </pc:sldMkLst>
        <pc:spChg chg="mod">
          <ac:chgData name="Htun Min Zaw" userId="20070965-c1ca-410d-aaca-7633d54d2af4" providerId="ADAL" clId="{0D5D779F-9E15-400E-B08B-BE08C0D71A27}" dt="2023-03-30T03:35:46.182" v="15386" actId="20577"/>
          <ac:spMkLst>
            <pc:docMk/>
            <pc:sldMk cId="3019793333" sldId="379"/>
            <ac:spMk id="3" creationId="{B3271BB4-AC1B-FAA8-DBB4-CA52AE374D01}"/>
          </ac:spMkLst>
        </pc:spChg>
        <pc:spChg chg="del">
          <ac:chgData name="Htun Min Zaw" userId="20070965-c1ca-410d-aaca-7633d54d2af4" providerId="ADAL" clId="{0D5D779F-9E15-400E-B08B-BE08C0D71A27}" dt="2023-03-29T13:37:39.114" v="2017" actId="478"/>
          <ac:spMkLst>
            <pc:docMk/>
            <pc:sldMk cId="3019793333" sldId="379"/>
            <ac:spMk id="4" creationId="{51331D46-CC94-6F91-18F3-1295C453ED0E}"/>
          </ac:spMkLst>
        </pc:spChg>
        <pc:spChg chg="add mod">
          <ac:chgData name="Htun Min Zaw" userId="20070965-c1ca-410d-aaca-7633d54d2af4" providerId="ADAL" clId="{0D5D779F-9E15-400E-B08B-BE08C0D71A27}" dt="2023-03-29T13:44:32.735" v="2107" actId="1038"/>
          <ac:spMkLst>
            <pc:docMk/>
            <pc:sldMk cId="3019793333" sldId="379"/>
            <ac:spMk id="5" creationId="{AC009848-130C-6F13-283F-B31107375614}"/>
          </ac:spMkLst>
        </pc:spChg>
      </pc:sldChg>
      <pc:sldChg chg="addSp modSp add mod">
        <pc:chgData name="Htun Min Zaw" userId="20070965-c1ca-410d-aaca-7633d54d2af4" providerId="ADAL" clId="{0D5D779F-9E15-400E-B08B-BE08C0D71A27}" dt="2023-03-29T14:20:24.395" v="3895" actId="1440"/>
        <pc:sldMkLst>
          <pc:docMk/>
          <pc:sldMk cId="2447948789" sldId="380"/>
        </pc:sldMkLst>
        <pc:spChg chg="mod">
          <ac:chgData name="Htun Min Zaw" userId="20070965-c1ca-410d-aaca-7633d54d2af4" providerId="ADAL" clId="{0D5D779F-9E15-400E-B08B-BE08C0D71A27}" dt="2023-03-29T13:52:32.521" v="2372" actId="14100"/>
          <ac:spMkLst>
            <pc:docMk/>
            <pc:sldMk cId="2447948789" sldId="380"/>
            <ac:spMk id="3" creationId="{B3271BB4-AC1B-FAA8-DBB4-CA52AE374D01}"/>
          </ac:spMkLst>
        </pc:spChg>
        <pc:spChg chg="mod">
          <ac:chgData name="Htun Min Zaw" userId="20070965-c1ca-410d-aaca-7633d54d2af4" providerId="ADAL" clId="{0D5D779F-9E15-400E-B08B-BE08C0D71A27}" dt="2023-03-29T13:48:26.858" v="2352" actId="1076"/>
          <ac:spMkLst>
            <pc:docMk/>
            <pc:sldMk cId="2447948789" sldId="380"/>
            <ac:spMk id="5" creationId="{AC009848-130C-6F13-283F-B31107375614}"/>
          </ac:spMkLst>
        </pc:spChg>
        <pc:picChg chg="add mod">
          <ac:chgData name="Htun Min Zaw" userId="20070965-c1ca-410d-aaca-7633d54d2af4" providerId="ADAL" clId="{0D5D779F-9E15-400E-B08B-BE08C0D71A27}" dt="2023-03-29T14:20:24.395" v="3895" actId="1440"/>
          <ac:picMkLst>
            <pc:docMk/>
            <pc:sldMk cId="2447948789" sldId="380"/>
            <ac:picMk id="1026" creationId="{11E96FB2-77F8-008D-996C-84ED033D0992}"/>
          </ac:picMkLst>
        </pc:picChg>
      </pc:sldChg>
      <pc:sldChg chg="addSp delSp modSp add mod">
        <pc:chgData name="Htun Min Zaw" userId="20070965-c1ca-410d-aaca-7633d54d2af4" providerId="ADAL" clId="{0D5D779F-9E15-400E-B08B-BE08C0D71A27}" dt="2023-03-30T02:50:40.829" v="15035" actId="20577"/>
        <pc:sldMkLst>
          <pc:docMk/>
          <pc:sldMk cId="1214969030" sldId="381"/>
        </pc:sldMkLst>
        <pc:spChg chg="mod">
          <ac:chgData name="Htun Min Zaw" userId="20070965-c1ca-410d-aaca-7633d54d2af4" providerId="ADAL" clId="{0D5D779F-9E15-400E-B08B-BE08C0D71A27}" dt="2023-03-29T13:55:17.567" v="2451" actId="123"/>
          <ac:spMkLst>
            <pc:docMk/>
            <pc:sldMk cId="1214969030" sldId="381"/>
            <ac:spMk id="3" creationId="{B3271BB4-AC1B-FAA8-DBB4-CA52AE374D01}"/>
          </ac:spMkLst>
        </pc:spChg>
        <pc:spChg chg="add del mod">
          <ac:chgData name="Htun Min Zaw" userId="20070965-c1ca-410d-aaca-7633d54d2af4" providerId="ADAL" clId="{0D5D779F-9E15-400E-B08B-BE08C0D71A27}" dt="2023-03-29T14:07:01.877" v="2758" actId="478"/>
          <ac:spMkLst>
            <pc:docMk/>
            <pc:sldMk cId="1214969030" sldId="381"/>
            <ac:spMk id="4" creationId="{A6B41CA4-12EA-5AF6-257C-36F9C62A6963}"/>
          </ac:spMkLst>
        </pc:spChg>
        <pc:spChg chg="mod">
          <ac:chgData name="Htun Min Zaw" userId="20070965-c1ca-410d-aaca-7633d54d2af4" providerId="ADAL" clId="{0D5D779F-9E15-400E-B08B-BE08C0D71A27}" dt="2023-03-29T13:54:54.515" v="2449" actId="14100"/>
          <ac:spMkLst>
            <pc:docMk/>
            <pc:sldMk cId="1214969030" sldId="381"/>
            <ac:spMk id="5" creationId="{AC009848-130C-6F13-283F-B31107375614}"/>
          </ac:spMkLst>
        </pc:spChg>
        <pc:spChg chg="add del mod">
          <ac:chgData name="Htun Min Zaw" userId="20070965-c1ca-410d-aaca-7633d54d2af4" providerId="ADAL" clId="{0D5D779F-9E15-400E-B08B-BE08C0D71A27}" dt="2023-03-29T14:07:01.877" v="2758" actId="478"/>
          <ac:spMkLst>
            <pc:docMk/>
            <pc:sldMk cId="1214969030" sldId="381"/>
            <ac:spMk id="8" creationId="{A067FBC6-16C2-C91C-541C-12B1C8FBBD8D}"/>
          </ac:spMkLst>
        </pc:spChg>
        <pc:spChg chg="add del mod">
          <ac:chgData name="Htun Min Zaw" userId="20070965-c1ca-410d-aaca-7633d54d2af4" providerId="ADAL" clId="{0D5D779F-9E15-400E-B08B-BE08C0D71A27}" dt="2023-03-29T14:07:01.877" v="2758" actId="478"/>
          <ac:spMkLst>
            <pc:docMk/>
            <pc:sldMk cId="1214969030" sldId="381"/>
            <ac:spMk id="10" creationId="{8021DE57-0077-A6C6-577A-0FBACA69BF4F}"/>
          </ac:spMkLst>
        </pc:spChg>
        <pc:spChg chg="add mod">
          <ac:chgData name="Htun Min Zaw" userId="20070965-c1ca-410d-aaca-7633d54d2af4" providerId="ADAL" clId="{0D5D779F-9E15-400E-B08B-BE08C0D71A27}" dt="2023-03-30T02:50:40.829" v="15035" actId="20577"/>
          <ac:spMkLst>
            <pc:docMk/>
            <pc:sldMk cId="1214969030" sldId="381"/>
            <ac:spMk id="11" creationId="{C18988E8-C21F-1268-D26E-5BDA81D4A314}"/>
          </ac:spMkLst>
        </pc:spChg>
        <pc:picChg chg="del">
          <ac:chgData name="Htun Min Zaw" userId="20070965-c1ca-410d-aaca-7633d54d2af4" providerId="ADAL" clId="{0D5D779F-9E15-400E-B08B-BE08C0D71A27}" dt="2023-03-29T13:54:39.027" v="2420" actId="478"/>
          <ac:picMkLst>
            <pc:docMk/>
            <pc:sldMk cId="1214969030" sldId="381"/>
            <ac:picMk id="1026" creationId="{11E96FB2-77F8-008D-996C-84ED033D0992}"/>
          </ac:picMkLst>
        </pc:picChg>
        <pc:cxnChg chg="add del mod">
          <ac:chgData name="Htun Min Zaw" userId="20070965-c1ca-410d-aaca-7633d54d2af4" providerId="ADAL" clId="{0D5D779F-9E15-400E-B08B-BE08C0D71A27}" dt="2023-03-29T14:07:01.877" v="2758" actId="478"/>
          <ac:cxnSpMkLst>
            <pc:docMk/>
            <pc:sldMk cId="1214969030" sldId="381"/>
            <ac:cxnSpMk id="7" creationId="{51DA07B7-CC2F-BF73-C174-0798A05FC316}"/>
          </ac:cxnSpMkLst>
        </pc:cxnChg>
        <pc:cxnChg chg="add del mod">
          <ac:chgData name="Htun Min Zaw" userId="20070965-c1ca-410d-aaca-7633d54d2af4" providerId="ADAL" clId="{0D5D779F-9E15-400E-B08B-BE08C0D71A27}" dt="2023-03-29T14:07:01.877" v="2758" actId="478"/>
          <ac:cxnSpMkLst>
            <pc:docMk/>
            <pc:sldMk cId="1214969030" sldId="381"/>
            <ac:cxnSpMk id="9" creationId="{312B855E-BE79-85CB-036D-EC4D46394927}"/>
          </ac:cxnSpMkLst>
        </pc:cxnChg>
      </pc:sldChg>
      <pc:sldChg chg="add del">
        <pc:chgData name="Htun Min Zaw" userId="20070965-c1ca-410d-aaca-7633d54d2af4" providerId="ADAL" clId="{0D5D779F-9E15-400E-B08B-BE08C0D71A27}" dt="2023-03-29T14:06:48.513" v="2757"/>
        <pc:sldMkLst>
          <pc:docMk/>
          <pc:sldMk cId="949114238" sldId="382"/>
        </pc:sldMkLst>
      </pc:sldChg>
      <pc:sldChg chg="addSp delSp modSp add mod">
        <pc:chgData name="Htun Min Zaw" userId="20070965-c1ca-410d-aaca-7633d54d2af4" providerId="ADAL" clId="{0D5D779F-9E15-400E-B08B-BE08C0D71A27}" dt="2023-03-29T14:20:00.321" v="3894" actId="1076"/>
        <pc:sldMkLst>
          <pc:docMk/>
          <pc:sldMk cId="2876598486" sldId="382"/>
        </pc:sldMkLst>
        <pc:spChg chg="mod">
          <ac:chgData name="Htun Min Zaw" userId="20070965-c1ca-410d-aaca-7633d54d2af4" providerId="ADAL" clId="{0D5D779F-9E15-400E-B08B-BE08C0D71A27}" dt="2023-03-29T14:13:16.431" v="3534" actId="123"/>
          <ac:spMkLst>
            <pc:docMk/>
            <pc:sldMk cId="2876598486" sldId="382"/>
            <ac:spMk id="3" creationId="{B3271BB4-AC1B-FAA8-DBB4-CA52AE374D01}"/>
          </ac:spMkLst>
        </pc:spChg>
        <pc:spChg chg="add mod">
          <ac:chgData name="Htun Min Zaw" userId="20070965-c1ca-410d-aaca-7633d54d2af4" providerId="ADAL" clId="{0D5D779F-9E15-400E-B08B-BE08C0D71A27}" dt="2023-03-29T14:14:55.434" v="3608" actId="14100"/>
          <ac:spMkLst>
            <pc:docMk/>
            <pc:sldMk cId="2876598486" sldId="382"/>
            <ac:spMk id="4" creationId="{A99EA16B-600C-D10E-E213-3B341EE75193}"/>
          </ac:spMkLst>
        </pc:spChg>
        <pc:spChg chg="mod">
          <ac:chgData name="Htun Min Zaw" userId="20070965-c1ca-410d-aaca-7633d54d2af4" providerId="ADAL" clId="{0D5D779F-9E15-400E-B08B-BE08C0D71A27}" dt="2023-03-29T14:13:06.418" v="3531" actId="14100"/>
          <ac:spMkLst>
            <pc:docMk/>
            <pc:sldMk cId="2876598486" sldId="382"/>
            <ac:spMk id="5" creationId="{AC009848-130C-6F13-283F-B31107375614}"/>
          </ac:spMkLst>
        </pc:spChg>
        <pc:spChg chg="add mod">
          <ac:chgData name="Htun Min Zaw" userId="20070965-c1ca-410d-aaca-7633d54d2af4" providerId="ADAL" clId="{0D5D779F-9E15-400E-B08B-BE08C0D71A27}" dt="2023-03-29T14:14:58.321" v="3609" actId="14100"/>
          <ac:spMkLst>
            <pc:docMk/>
            <pc:sldMk cId="2876598486" sldId="382"/>
            <ac:spMk id="6" creationId="{D2512E5F-4434-6565-9C3F-99E312D42511}"/>
          </ac:spMkLst>
        </pc:spChg>
        <pc:spChg chg="add mod">
          <ac:chgData name="Htun Min Zaw" userId="20070965-c1ca-410d-aaca-7633d54d2af4" providerId="ADAL" clId="{0D5D779F-9E15-400E-B08B-BE08C0D71A27}" dt="2023-03-29T14:15:02.977" v="3610" actId="14100"/>
          <ac:spMkLst>
            <pc:docMk/>
            <pc:sldMk cId="2876598486" sldId="382"/>
            <ac:spMk id="7" creationId="{A5739502-6D46-3B0E-F02E-3832BC216F91}"/>
          </ac:spMkLst>
        </pc:spChg>
        <pc:spChg chg="add del mod">
          <ac:chgData name="Htun Min Zaw" userId="20070965-c1ca-410d-aaca-7633d54d2af4" providerId="ADAL" clId="{0D5D779F-9E15-400E-B08B-BE08C0D71A27}" dt="2023-03-29T14:13:55.016" v="3545" actId="478"/>
          <ac:spMkLst>
            <pc:docMk/>
            <pc:sldMk cId="2876598486" sldId="382"/>
            <ac:spMk id="10" creationId="{84E00C24-6954-34DB-FCBA-A69E1253D663}"/>
          </ac:spMkLst>
        </pc:spChg>
        <pc:spChg chg="add del mod">
          <ac:chgData name="Htun Min Zaw" userId="20070965-c1ca-410d-aaca-7633d54d2af4" providerId="ADAL" clId="{0D5D779F-9E15-400E-B08B-BE08C0D71A27}" dt="2023-03-29T14:19:00.436" v="3887" actId="20577"/>
          <ac:spMkLst>
            <pc:docMk/>
            <pc:sldMk cId="2876598486" sldId="382"/>
            <ac:spMk id="12" creationId="{1945B8FA-FB70-A6DC-C342-A7B7B01687BA}"/>
          </ac:spMkLst>
        </pc:spChg>
        <pc:picChg chg="del">
          <ac:chgData name="Htun Min Zaw" userId="20070965-c1ca-410d-aaca-7633d54d2af4" providerId="ADAL" clId="{0D5D779F-9E15-400E-B08B-BE08C0D71A27}" dt="2023-03-29T14:13:09.460" v="3532" actId="478"/>
          <ac:picMkLst>
            <pc:docMk/>
            <pc:sldMk cId="2876598486" sldId="382"/>
            <ac:picMk id="1026" creationId="{11E96FB2-77F8-008D-996C-84ED033D0992}"/>
          </ac:picMkLst>
        </pc:picChg>
        <pc:picChg chg="add del mod">
          <ac:chgData name="Htun Min Zaw" userId="20070965-c1ca-410d-aaca-7633d54d2af4" providerId="ADAL" clId="{0D5D779F-9E15-400E-B08B-BE08C0D71A27}" dt="2023-03-29T14:17:39.670" v="3864"/>
          <ac:picMkLst>
            <pc:docMk/>
            <pc:sldMk cId="2876598486" sldId="382"/>
            <ac:picMk id="2050" creationId="{06A080A4-8259-1168-103B-84F3D84C5E01}"/>
          </ac:picMkLst>
        </pc:picChg>
        <pc:picChg chg="add del mod">
          <ac:chgData name="Htun Min Zaw" userId="20070965-c1ca-410d-aaca-7633d54d2af4" providerId="ADAL" clId="{0D5D779F-9E15-400E-B08B-BE08C0D71A27}" dt="2023-03-29T14:17:55.873" v="3872"/>
          <ac:picMkLst>
            <pc:docMk/>
            <pc:sldMk cId="2876598486" sldId="382"/>
            <ac:picMk id="2052" creationId="{0904F4F0-71B9-B1CF-274A-FDA3BA7256C9}"/>
          </ac:picMkLst>
        </pc:picChg>
        <pc:picChg chg="add mod">
          <ac:chgData name="Htun Min Zaw" userId="20070965-c1ca-410d-aaca-7633d54d2af4" providerId="ADAL" clId="{0D5D779F-9E15-400E-B08B-BE08C0D71A27}" dt="2023-03-29T14:20:00.321" v="3894" actId="1076"/>
          <ac:picMkLst>
            <pc:docMk/>
            <pc:sldMk cId="2876598486" sldId="382"/>
            <ac:picMk id="2054" creationId="{A38130AC-A931-E30B-3901-177BED0968E3}"/>
          </ac:picMkLst>
        </pc:picChg>
        <pc:cxnChg chg="add mod">
          <ac:chgData name="Htun Min Zaw" userId="20070965-c1ca-410d-aaca-7633d54d2af4" providerId="ADAL" clId="{0D5D779F-9E15-400E-B08B-BE08C0D71A27}" dt="2023-03-29T14:15:05.098" v="3612" actId="1036"/>
          <ac:cxnSpMkLst>
            <pc:docMk/>
            <pc:sldMk cId="2876598486" sldId="382"/>
            <ac:cxnSpMk id="9" creationId="{1D3B652C-578E-5A8C-E3DD-A9F9B196EEDE}"/>
          </ac:cxnSpMkLst>
        </pc:cxnChg>
        <pc:cxnChg chg="add mod">
          <ac:chgData name="Htun Min Zaw" userId="20070965-c1ca-410d-aaca-7633d54d2af4" providerId="ADAL" clId="{0D5D779F-9E15-400E-B08B-BE08C0D71A27}" dt="2023-03-29T14:15:07.786" v="3614" actId="1036"/>
          <ac:cxnSpMkLst>
            <pc:docMk/>
            <pc:sldMk cId="2876598486" sldId="382"/>
            <ac:cxnSpMk id="11" creationId="{A332F856-9FA3-E427-CD6D-25ED5E0A102D}"/>
          </ac:cxnSpMkLst>
        </pc:cxnChg>
      </pc:sldChg>
      <pc:sldChg chg="modSp add mod">
        <pc:chgData name="Htun Min Zaw" userId="20070965-c1ca-410d-aaca-7633d54d2af4" providerId="ADAL" clId="{0D5D779F-9E15-400E-B08B-BE08C0D71A27}" dt="2023-03-30T02:55:12.500" v="15206" actId="20577"/>
        <pc:sldMkLst>
          <pc:docMk/>
          <pc:sldMk cId="2504948493" sldId="383"/>
        </pc:sldMkLst>
        <pc:spChg chg="mod">
          <ac:chgData name="Htun Min Zaw" userId="20070965-c1ca-410d-aaca-7633d54d2af4" providerId="ADAL" clId="{0D5D779F-9E15-400E-B08B-BE08C0D71A27}" dt="2023-03-30T02:55:12.500" v="15206" actId="20577"/>
          <ac:spMkLst>
            <pc:docMk/>
            <pc:sldMk cId="2504948493" sldId="383"/>
            <ac:spMk id="11" creationId="{C18988E8-C21F-1268-D26E-5BDA81D4A314}"/>
          </ac:spMkLst>
        </pc:spChg>
      </pc:sldChg>
      <pc:sldChg chg="modSp add mod">
        <pc:chgData name="Htun Min Zaw" userId="20070965-c1ca-410d-aaca-7633d54d2af4" providerId="ADAL" clId="{0D5D779F-9E15-400E-B08B-BE08C0D71A27}" dt="2023-03-30T03:44:37.414" v="15400" actId="20577"/>
        <pc:sldMkLst>
          <pc:docMk/>
          <pc:sldMk cId="924701604" sldId="384"/>
        </pc:sldMkLst>
        <pc:spChg chg="mod">
          <ac:chgData name="Htun Min Zaw" userId="20070965-c1ca-410d-aaca-7633d54d2af4" providerId="ADAL" clId="{0D5D779F-9E15-400E-B08B-BE08C0D71A27}" dt="2023-03-29T14:41:18.967" v="5808" actId="20577"/>
          <ac:spMkLst>
            <pc:docMk/>
            <pc:sldMk cId="924701604" sldId="384"/>
            <ac:spMk id="5" creationId="{AC009848-130C-6F13-283F-B31107375614}"/>
          </ac:spMkLst>
        </pc:spChg>
        <pc:spChg chg="mod">
          <ac:chgData name="Htun Min Zaw" userId="20070965-c1ca-410d-aaca-7633d54d2af4" providerId="ADAL" clId="{0D5D779F-9E15-400E-B08B-BE08C0D71A27}" dt="2023-03-30T03:44:37.414" v="15400" actId="20577"/>
          <ac:spMkLst>
            <pc:docMk/>
            <pc:sldMk cId="924701604" sldId="384"/>
            <ac:spMk id="11" creationId="{C18988E8-C21F-1268-D26E-5BDA81D4A314}"/>
          </ac:spMkLst>
        </pc:spChg>
      </pc:sldChg>
      <pc:sldChg chg="delSp modSp add mod">
        <pc:chgData name="Htun Min Zaw" userId="20070965-c1ca-410d-aaca-7633d54d2af4" providerId="ADAL" clId="{0D5D779F-9E15-400E-B08B-BE08C0D71A27}" dt="2023-03-30T02:59:27.032" v="15209" actId="14100"/>
        <pc:sldMkLst>
          <pc:docMk/>
          <pc:sldMk cId="601790933" sldId="385"/>
        </pc:sldMkLst>
        <pc:spChg chg="del">
          <ac:chgData name="Htun Min Zaw" userId="20070965-c1ca-410d-aaca-7633d54d2af4" providerId="ADAL" clId="{0D5D779F-9E15-400E-B08B-BE08C0D71A27}" dt="2023-03-29T15:27:30.921" v="10760" actId="478"/>
          <ac:spMkLst>
            <pc:docMk/>
            <pc:sldMk cId="601790933" sldId="385"/>
            <ac:spMk id="5" creationId="{AC009848-130C-6F13-283F-B31107375614}"/>
          </ac:spMkLst>
        </pc:spChg>
        <pc:spChg chg="mod">
          <ac:chgData name="Htun Min Zaw" userId="20070965-c1ca-410d-aaca-7633d54d2af4" providerId="ADAL" clId="{0D5D779F-9E15-400E-B08B-BE08C0D71A27}" dt="2023-03-30T02:59:27.032" v="15209" actId="14100"/>
          <ac:spMkLst>
            <pc:docMk/>
            <pc:sldMk cId="601790933" sldId="385"/>
            <ac:spMk id="11" creationId="{C18988E8-C21F-1268-D26E-5BDA81D4A314}"/>
          </ac:spMkLst>
        </pc:spChg>
      </pc:sldChg>
      <pc:sldChg chg="addSp delSp modSp add mod">
        <pc:chgData name="Htun Min Zaw" userId="20070965-c1ca-410d-aaca-7633d54d2af4" providerId="ADAL" clId="{0D5D779F-9E15-400E-B08B-BE08C0D71A27}" dt="2023-03-29T15:06:28.101" v="8673" actId="2711"/>
        <pc:sldMkLst>
          <pc:docMk/>
          <pc:sldMk cId="2549432922" sldId="386"/>
        </pc:sldMkLst>
        <pc:spChg chg="add mod">
          <ac:chgData name="Htun Min Zaw" userId="20070965-c1ca-410d-aaca-7633d54d2af4" providerId="ADAL" clId="{0D5D779F-9E15-400E-B08B-BE08C0D71A27}" dt="2023-03-29T15:06:28.101" v="8673" actId="2711"/>
          <ac:spMkLst>
            <pc:docMk/>
            <pc:sldMk cId="2549432922" sldId="386"/>
            <ac:spMk id="4" creationId="{F34B196A-2FB6-16D2-01AA-357811C2E701}"/>
          </ac:spMkLst>
        </pc:spChg>
        <pc:spChg chg="mod">
          <ac:chgData name="Htun Min Zaw" userId="20070965-c1ca-410d-aaca-7633d54d2af4" providerId="ADAL" clId="{0D5D779F-9E15-400E-B08B-BE08C0D71A27}" dt="2023-03-29T15:00:20.516" v="7827" actId="20577"/>
          <ac:spMkLst>
            <pc:docMk/>
            <pc:sldMk cId="2549432922" sldId="386"/>
            <ac:spMk id="5" creationId="{AC009848-130C-6F13-283F-B31107375614}"/>
          </ac:spMkLst>
        </pc:spChg>
        <pc:spChg chg="del mod">
          <ac:chgData name="Htun Min Zaw" userId="20070965-c1ca-410d-aaca-7633d54d2af4" providerId="ADAL" clId="{0D5D779F-9E15-400E-B08B-BE08C0D71A27}" dt="2023-03-29T15:00:48.951" v="7836"/>
          <ac:spMkLst>
            <pc:docMk/>
            <pc:sldMk cId="2549432922" sldId="386"/>
            <ac:spMk id="11" creationId="{C18988E8-C21F-1268-D26E-5BDA81D4A314}"/>
          </ac:spMkLst>
        </pc:spChg>
      </pc:sldChg>
      <pc:sldChg chg="modSp add mod">
        <pc:chgData name="Htun Min Zaw" userId="20070965-c1ca-410d-aaca-7633d54d2af4" providerId="ADAL" clId="{0D5D779F-9E15-400E-B08B-BE08C0D71A27}" dt="2023-03-30T03:06:47.730" v="15238"/>
        <pc:sldMkLst>
          <pc:docMk/>
          <pc:sldMk cId="2050965006" sldId="387"/>
        </pc:sldMkLst>
        <pc:spChg chg="mod">
          <ac:chgData name="Htun Min Zaw" userId="20070965-c1ca-410d-aaca-7633d54d2af4" providerId="ADAL" clId="{0D5D779F-9E15-400E-B08B-BE08C0D71A27}" dt="2023-03-29T15:09:56.439" v="8821" actId="1036"/>
          <ac:spMkLst>
            <pc:docMk/>
            <pc:sldMk cId="2050965006" sldId="387"/>
            <ac:spMk id="3" creationId="{B3271BB4-AC1B-FAA8-DBB4-CA52AE374D01}"/>
          </ac:spMkLst>
        </pc:spChg>
        <pc:spChg chg="mod">
          <ac:chgData name="Htun Min Zaw" userId="20070965-c1ca-410d-aaca-7633d54d2af4" providerId="ADAL" clId="{0D5D779F-9E15-400E-B08B-BE08C0D71A27}" dt="2023-03-30T03:06:47.730" v="15238"/>
          <ac:spMkLst>
            <pc:docMk/>
            <pc:sldMk cId="2050965006" sldId="387"/>
            <ac:spMk id="4" creationId="{F34B196A-2FB6-16D2-01AA-357811C2E701}"/>
          </ac:spMkLst>
        </pc:spChg>
        <pc:spChg chg="mod">
          <ac:chgData name="Htun Min Zaw" userId="20070965-c1ca-410d-aaca-7633d54d2af4" providerId="ADAL" clId="{0D5D779F-9E15-400E-B08B-BE08C0D71A27}" dt="2023-03-30T03:03:45.118" v="15231" actId="20577"/>
          <ac:spMkLst>
            <pc:docMk/>
            <pc:sldMk cId="2050965006" sldId="387"/>
            <ac:spMk id="5" creationId="{AC009848-130C-6F13-283F-B31107375614}"/>
          </ac:spMkLst>
        </pc:spChg>
      </pc:sldChg>
      <pc:sldChg chg="delSp modSp add mod">
        <pc:chgData name="Htun Min Zaw" userId="20070965-c1ca-410d-aaca-7633d54d2af4" providerId="ADAL" clId="{0D5D779F-9E15-400E-B08B-BE08C0D71A27}" dt="2023-03-30T03:11:12.123" v="15259" actId="20577"/>
        <pc:sldMkLst>
          <pc:docMk/>
          <pc:sldMk cId="1771783803" sldId="388"/>
        </pc:sldMkLst>
        <pc:spChg chg="mod">
          <ac:chgData name="Htun Min Zaw" userId="20070965-c1ca-410d-aaca-7633d54d2af4" providerId="ADAL" clId="{0D5D779F-9E15-400E-B08B-BE08C0D71A27}" dt="2023-03-30T03:11:12.123" v="15259" actId="20577"/>
          <ac:spMkLst>
            <pc:docMk/>
            <pc:sldMk cId="1771783803" sldId="388"/>
            <ac:spMk id="4" creationId="{F34B196A-2FB6-16D2-01AA-357811C2E701}"/>
          </ac:spMkLst>
        </pc:spChg>
        <pc:spChg chg="del">
          <ac:chgData name="Htun Min Zaw" userId="20070965-c1ca-410d-aaca-7633d54d2af4" providerId="ADAL" clId="{0D5D779F-9E15-400E-B08B-BE08C0D71A27}" dt="2023-03-29T15:28:03.712" v="10762" actId="478"/>
          <ac:spMkLst>
            <pc:docMk/>
            <pc:sldMk cId="1771783803" sldId="388"/>
            <ac:spMk id="5" creationId="{AC009848-130C-6F13-283F-B31107375614}"/>
          </ac:spMkLst>
        </pc:spChg>
      </pc:sldChg>
      <pc:sldChg chg="addSp delSp modSp add mod">
        <pc:chgData name="Htun Min Zaw" userId="20070965-c1ca-410d-aaca-7633d54d2af4" providerId="ADAL" clId="{0D5D779F-9E15-400E-B08B-BE08C0D71A27}" dt="2023-03-30T03:37:52.464" v="15395" actId="1036"/>
        <pc:sldMkLst>
          <pc:docMk/>
          <pc:sldMk cId="2379396103" sldId="389"/>
        </pc:sldMkLst>
        <pc:spChg chg="add mod">
          <ac:chgData name="Htun Min Zaw" userId="20070965-c1ca-410d-aaca-7633d54d2af4" providerId="ADAL" clId="{0D5D779F-9E15-400E-B08B-BE08C0D71A27}" dt="2023-03-29T15:29:24.616" v="10795" actId="20577"/>
          <ac:spMkLst>
            <pc:docMk/>
            <pc:sldMk cId="2379396103" sldId="389"/>
            <ac:spMk id="4" creationId="{60B8B3C8-8827-3147-4989-53A66FB45CD5}"/>
          </ac:spMkLst>
        </pc:spChg>
        <pc:spChg chg="add mod">
          <ac:chgData name="Htun Min Zaw" userId="20070965-c1ca-410d-aaca-7633d54d2af4" providerId="ADAL" clId="{0D5D779F-9E15-400E-B08B-BE08C0D71A27}" dt="2023-03-30T03:37:52.464" v="15395" actId="1036"/>
          <ac:spMkLst>
            <pc:docMk/>
            <pc:sldMk cId="2379396103" sldId="389"/>
            <ac:spMk id="5" creationId="{EDC12EE7-BFC8-7476-E51B-0B8883AB9D1C}"/>
          </ac:spMkLst>
        </pc:spChg>
        <pc:spChg chg="del">
          <ac:chgData name="Htun Min Zaw" userId="20070965-c1ca-410d-aaca-7633d54d2af4" providerId="ADAL" clId="{0D5D779F-9E15-400E-B08B-BE08C0D71A27}" dt="2023-03-29T15:29:04.279" v="10764" actId="478"/>
          <ac:spMkLst>
            <pc:docMk/>
            <pc:sldMk cId="2379396103" sldId="389"/>
            <ac:spMk id="11" creationId="{C18988E8-C21F-1268-D26E-5BDA81D4A314}"/>
          </ac:spMkLst>
        </pc:spChg>
      </pc:sldChg>
      <pc:sldChg chg="delSp modSp add del mod">
        <pc:chgData name="Htun Min Zaw" userId="20070965-c1ca-410d-aaca-7633d54d2af4" providerId="ADAL" clId="{0D5D779F-9E15-400E-B08B-BE08C0D71A27}" dt="2023-03-29T15:37:34.993" v="11632" actId="47"/>
        <pc:sldMkLst>
          <pc:docMk/>
          <pc:sldMk cId="3167908524" sldId="390"/>
        </pc:sldMkLst>
        <pc:spChg chg="del mod">
          <ac:chgData name="Htun Min Zaw" userId="20070965-c1ca-410d-aaca-7633d54d2af4" providerId="ADAL" clId="{0D5D779F-9E15-400E-B08B-BE08C0D71A27}" dt="2023-03-29T15:36:51.809" v="11631" actId="478"/>
          <ac:spMkLst>
            <pc:docMk/>
            <pc:sldMk cId="3167908524" sldId="390"/>
            <ac:spMk id="4" creationId="{F34B196A-2FB6-16D2-01AA-357811C2E701}"/>
          </ac:spMkLst>
        </pc:spChg>
      </pc:sldChg>
      <pc:sldChg chg="modSp add mod">
        <pc:chgData name="Htun Min Zaw" userId="20070965-c1ca-410d-aaca-7633d54d2af4" providerId="ADAL" clId="{0D5D779F-9E15-400E-B08B-BE08C0D71A27}" dt="2023-03-30T03:45:24.801" v="15401" actId="2710"/>
        <pc:sldMkLst>
          <pc:docMk/>
          <pc:sldMk cId="3867331851" sldId="390"/>
        </pc:sldMkLst>
        <pc:spChg chg="mod">
          <ac:chgData name="Htun Min Zaw" userId="20070965-c1ca-410d-aaca-7633d54d2af4" providerId="ADAL" clId="{0D5D779F-9E15-400E-B08B-BE08C0D71A27}" dt="2023-03-30T03:45:24.801" v="15401" actId="2710"/>
          <ac:spMkLst>
            <pc:docMk/>
            <pc:sldMk cId="3867331851" sldId="390"/>
            <ac:spMk id="4" creationId="{F34B196A-2FB6-16D2-01AA-357811C2E701}"/>
          </ac:spMkLst>
        </pc:spChg>
      </pc:sldChg>
      <pc:sldChg chg="addSp delSp modSp add mod">
        <pc:chgData name="Htun Min Zaw" userId="20070965-c1ca-410d-aaca-7633d54d2af4" providerId="ADAL" clId="{0D5D779F-9E15-400E-B08B-BE08C0D71A27}" dt="2023-03-30T03:18:55.486" v="15304" actId="478"/>
        <pc:sldMkLst>
          <pc:docMk/>
          <pc:sldMk cId="1877320998" sldId="391"/>
        </pc:sldMkLst>
        <pc:spChg chg="del">
          <ac:chgData name="Htun Min Zaw" userId="20070965-c1ca-410d-aaca-7633d54d2af4" providerId="ADAL" clId="{0D5D779F-9E15-400E-B08B-BE08C0D71A27}" dt="2023-03-30T01:43:30.995" v="12635" actId="478"/>
          <ac:spMkLst>
            <pc:docMk/>
            <pc:sldMk cId="1877320998" sldId="391"/>
            <ac:spMk id="4" creationId="{F34B196A-2FB6-16D2-01AA-357811C2E701}"/>
          </ac:spMkLst>
        </pc:spChg>
        <pc:spChg chg="add mod">
          <ac:chgData name="Htun Min Zaw" userId="20070965-c1ca-410d-aaca-7633d54d2af4" providerId="ADAL" clId="{0D5D779F-9E15-400E-B08B-BE08C0D71A27}" dt="2023-03-30T03:15:24.055" v="15268" actId="20577"/>
          <ac:spMkLst>
            <pc:docMk/>
            <pc:sldMk cId="1877320998" sldId="391"/>
            <ac:spMk id="5" creationId="{B4F3B5F0-6E5D-8096-3C83-350FD2FD589F}"/>
          </ac:spMkLst>
        </pc:spChg>
        <pc:spChg chg="add mod">
          <ac:chgData name="Htun Min Zaw" userId="20070965-c1ca-410d-aaca-7633d54d2af4" providerId="ADAL" clId="{0D5D779F-9E15-400E-B08B-BE08C0D71A27}" dt="2023-03-30T03:18:52.755" v="15303" actId="14100"/>
          <ac:spMkLst>
            <pc:docMk/>
            <pc:sldMk cId="1877320998" sldId="391"/>
            <ac:spMk id="6" creationId="{8A271232-131F-4942-7574-6EC3682BFAE3}"/>
          </ac:spMkLst>
        </pc:spChg>
        <pc:picChg chg="add del mod">
          <ac:chgData name="Htun Min Zaw" userId="20070965-c1ca-410d-aaca-7633d54d2af4" providerId="ADAL" clId="{0D5D779F-9E15-400E-B08B-BE08C0D71A27}" dt="2023-03-30T03:17:06.762" v="15271" actId="478"/>
          <ac:picMkLst>
            <pc:docMk/>
            <pc:sldMk cId="1877320998" sldId="391"/>
            <ac:picMk id="4" creationId="{FA7D01E6-BD80-71EB-51C9-1155332DCB74}"/>
          </ac:picMkLst>
        </pc:picChg>
        <pc:picChg chg="add del mod">
          <ac:chgData name="Htun Min Zaw" userId="20070965-c1ca-410d-aaca-7633d54d2af4" providerId="ADAL" clId="{0D5D779F-9E15-400E-B08B-BE08C0D71A27}" dt="2023-03-30T03:18:55.486" v="15304" actId="478"/>
          <ac:picMkLst>
            <pc:docMk/>
            <pc:sldMk cId="1877320998" sldId="391"/>
            <ac:picMk id="7" creationId="{4CDB59EB-16B3-2CCF-BECD-2266C95D9105}"/>
          </ac:picMkLst>
        </pc:picChg>
      </pc:sldChg>
      <pc:sldChg chg="addSp delSp modSp add del mod setBg">
        <pc:chgData name="Htun Min Zaw" userId="20070965-c1ca-410d-aaca-7633d54d2af4" providerId="ADAL" clId="{0D5D779F-9E15-400E-B08B-BE08C0D71A27}" dt="2023-03-30T03:19:11.406" v="15305" actId="2696"/>
        <pc:sldMkLst>
          <pc:docMk/>
          <pc:sldMk cId="3882812220" sldId="392"/>
        </pc:sldMkLst>
        <pc:spChg chg="ord">
          <ac:chgData name="Htun Min Zaw" userId="20070965-c1ca-410d-aaca-7633d54d2af4" providerId="ADAL" clId="{0D5D779F-9E15-400E-B08B-BE08C0D71A27}" dt="2023-03-30T02:05:41.381" v="14153" actId="26606"/>
          <ac:spMkLst>
            <pc:docMk/>
            <pc:sldMk cId="3882812220" sldId="392"/>
            <ac:spMk id="2" creationId="{F7C47D30-74E4-265C-2104-D5DB9F8E91A2}"/>
          </ac:spMkLst>
        </pc:spChg>
        <pc:spChg chg="ord">
          <ac:chgData name="Htun Min Zaw" userId="20070965-c1ca-410d-aaca-7633d54d2af4" providerId="ADAL" clId="{0D5D779F-9E15-400E-B08B-BE08C0D71A27}" dt="2023-03-30T02:05:41.381" v="14153" actId="26606"/>
          <ac:spMkLst>
            <pc:docMk/>
            <pc:sldMk cId="3882812220" sldId="392"/>
            <ac:spMk id="3" creationId="{B3271BB4-AC1B-FAA8-DBB4-CA52AE374D01}"/>
          </ac:spMkLst>
        </pc:spChg>
        <pc:spChg chg="mod ord">
          <ac:chgData name="Htun Min Zaw" userId="20070965-c1ca-410d-aaca-7633d54d2af4" providerId="ADAL" clId="{0D5D779F-9E15-400E-B08B-BE08C0D71A27}" dt="2023-03-30T02:20:59.565" v="14770" actId="20577"/>
          <ac:spMkLst>
            <pc:docMk/>
            <pc:sldMk cId="3882812220" sldId="392"/>
            <ac:spMk id="5" creationId="{B4F3B5F0-6E5D-8096-3C83-350FD2FD589F}"/>
          </ac:spMkLst>
        </pc:spChg>
        <pc:spChg chg="mod ord">
          <ac:chgData name="Htun Min Zaw" userId="20070965-c1ca-410d-aaca-7633d54d2af4" providerId="ADAL" clId="{0D5D779F-9E15-400E-B08B-BE08C0D71A27}" dt="2023-03-30T02:06:53.704" v="14171" actId="27636"/>
          <ac:spMkLst>
            <pc:docMk/>
            <pc:sldMk cId="3882812220" sldId="392"/>
            <ac:spMk id="6" creationId="{8A271232-131F-4942-7574-6EC3682BFAE3}"/>
          </ac:spMkLst>
        </pc:spChg>
        <pc:spChg chg="mod ord">
          <ac:chgData name="Htun Min Zaw" userId="20070965-c1ca-410d-aaca-7633d54d2af4" providerId="ADAL" clId="{0D5D779F-9E15-400E-B08B-BE08C0D71A27}" dt="2023-03-30T02:05:41.415" v="14154" actId="26606"/>
          <ac:spMkLst>
            <pc:docMk/>
            <pc:sldMk cId="3882812220" sldId="392"/>
            <ac:spMk id="20" creationId="{705EBECD-B757-4669-AA82-E1556CFA1A30}"/>
          </ac:spMkLst>
        </pc:spChg>
        <pc:spChg chg="add del">
          <ac:chgData name="Htun Min Zaw" userId="20070965-c1ca-410d-aaca-7633d54d2af4" providerId="ADAL" clId="{0D5D779F-9E15-400E-B08B-BE08C0D71A27}" dt="2023-03-30T02:05:35.373" v="14149" actId="26606"/>
          <ac:spMkLst>
            <pc:docMk/>
            <pc:sldMk cId="3882812220" sldId="392"/>
            <ac:spMk id="1031" creationId="{743AA782-23D1-4521-8CAD-47662984AA08}"/>
          </ac:spMkLst>
        </pc:spChg>
        <pc:spChg chg="add del">
          <ac:chgData name="Htun Min Zaw" userId="20070965-c1ca-410d-aaca-7633d54d2af4" providerId="ADAL" clId="{0D5D779F-9E15-400E-B08B-BE08C0D71A27}" dt="2023-03-30T02:05:35.373" v="14149" actId="26606"/>
          <ac:spMkLst>
            <pc:docMk/>
            <pc:sldMk cId="3882812220" sldId="392"/>
            <ac:spMk id="1033" creationId="{71877DBC-BB60-40F0-AC93-2ACDBAAE60CE}"/>
          </ac:spMkLst>
        </pc:spChg>
        <pc:spChg chg="add del">
          <ac:chgData name="Htun Min Zaw" userId="20070965-c1ca-410d-aaca-7633d54d2af4" providerId="ADAL" clId="{0D5D779F-9E15-400E-B08B-BE08C0D71A27}" dt="2023-03-30T02:05:38.308" v="14151" actId="26606"/>
          <ac:spMkLst>
            <pc:docMk/>
            <pc:sldMk cId="3882812220" sldId="392"/>
            <ac:spMk id="1036" creationId="{0D7B6173-1D58-48E2-83CF-37350F315F75}"/>
          </ac:spMkLst>
        </pc:spChg>
        <pc:spChg chg="add del">
          <ac:chgData name="Htun Min Zaw" userId="20070965-c1ca-410d-aaca-7633d54d2af4" providerId="ADAL" clId="{0D5D779F-9E15-400E-B08B-BE08C0D71A27}" dt="2023-03-30T02:05:38.308" v="14151" actId="26606"/>
          <ac:spMkLst>
            <pc:docMk/>
            <pc:sldMk cId="3882812220" sldId="392"/>
            <ac:spMk id="1037" creationId="{21BDEC81-16A7-4451-B893-C15000083B77}"/>
          </ac:spMkLst>
        </pc:spChg>
        <pc:spChg chg="add del">
          <ac:chgData name="Htun Min Zaw" userId="20070965-c1ca-410d-aaca-7633d54d2af4" providerId="ADAL" clId="{0D5D779F-9E15-400E-B08B-BE08C0D71A27}" dt="2023-03-30T02:05:38.308" v="14151" actId="26606"/>
          <ac:spMkLst>
            <pc:docMk/>
            <pc:sldMk cId="3882812220" sldId="392"/>
            <ac:spMk id="1038" creationId="{02EBFA83-D4DB-4CA0-B229-9E44634D7FE9}"/>
          </ac:spMkLst>
        </pc:spChg>
        <pc:spChg chg="add del">
          <ac:chgData name="Htun Min Zaw" userId="20070965-c1ca-410d-aaca-7633d54d2af4" providerId="ADAL" clId="{0D5D779F-9E15-400E-B08B-BE08C0D71A27}" dt="2023-03-30T02:05:38.308" v="14151" actId="26606"/>
          <ac:spMkLst>
            <pc:docMk/>
            <pc:sldMk cId="3882812220" sldId="392"/>
            <ac:spMk id="1039" creationId="{26A515A1-4D80-430E-BE0A-71A290516A82}"/>
          </ac:spMkLst>
        </pc:spChg>
        <pc:spChg chg="add del">
          <ac:chgData name="Htun Min Zaw" userId="20070965-c1ca-410d-aaca-7633d54d2af4" providerId="ADAL" clId="{0D5D779F-9E15-400E-B08B-BE08C0D71A27}" dt="2023-03-30T02:05:41.381" v="14153" actId="26606"/>
          <ac:spMkLst>
            <pc:docMk/>
            <pc:sldMk cId="3882812220" sldId="392"/>
            <ac:spMk id="1041" creationId="{743AA782-23D1-4521-8CAD-47662984AA08}"/>
          </ac:spMkLst>
        </pc:spChg>
        <pc:spChg chg="add del">
          <ac:chgData name="Htun Min Zaw" userId="20070965-c1ca-410d-aaca-7633d54d2af4" providerId="ADAL" clId="{0D5D779F-9E15-400E-B08B-BE08C0D71A27}" dt="2023-03-30T02:05:41.381" v="14153" actId="26606"/>
          <ac:spMkLst>
            <pc:docMk/>
            <pc:sldMk cId="3882812220" sldId="392"/>
            <ac:spMk id="1042" creationId="{71877DBC-BB60-40F0-AC93-2ACDBAAE60CE}"/>
          </ac:spMkLst>
        </pc:spChg>
        <pc:spChg chg="add">
          <ac:chgData name="Htun Min Zaw" userId="20070965-c1ca-410d-aaca-7633d54d2af4" providerId="ADAL" clId="{0D5D779F-9E15-400E-B08B-BE08C0D71A27}" dt="2023-03-30T02:05:41.415" v="14154" actId="26606"/>
          <ac:spMkLst>
            <pc:docMk/>
            <pc:sldMk cId="3882812220" sldId="392"/>
            <ac:spMk id="1044" creationId="{84ECDE7A-6944-466D-8FFE-149A29BA6BAE}"/>
          </ac:spMkLst>
        </pc:spChg>
        <pc:spChg chg="add">
          <ac:chgData name="Htun Min Zaw" userId="20070965-c1ca-410d-aaca-7633d54d2af4" providerId="ADAL" clId="{0D5D779F-9E15-400E-B08B-BE08C0D71A27}" dt="2023-03-30T02:05:41.415" v="14154" actId="26606"/>
          <ac:spMkLst>
            <pc:docMk/>
            <pc:sldMk cId="3882812220" sldId="392"/>
            <ac:spMk id="1045" creationId="{B3420082-9415-44EC-802E-C77D71D59C57}"/>
          </ac:spMkLst>
        </pc:spChg>
        <pc:spChg chg="add">
          <ac:chgData name="Htun Min Zaw" userId="20070965-c1ca-410d-aaca-7633d54d2af4" providerId="ADAL" clId="{0D5D779F-9E15-400E-B08B-BE08C0D71A27}" dt="2023-03-30T02:05:41.415" v="14154" actId="26606"/>
          <ac:spMkLst>
            <pc:docMk/>
            <pc:sldMk cId="3882812220" sldId="392"/>
            <ac:spMk id="1046" creationId="{55A52C45-1FCB-4636-A80F-2849B8226C01}"/>
          </ac:spMkLst>
        </pc:spChg>
        <pc:spChg chg="add">
          <ac:chgData name="Htun Min Zaw" userId="20070965-c1ca-410d-aaca-7633d54d2af4" providerId="ADAL" clId="{0D5D779F-9E15-400E-B08B-BE08C0D71A27}" dt="2023-03-30T02:05:41.415" v="14154" actId="26606"/>
          <ac:spMkLst>
            <pc:docMk/>
            <pc:sldMk cId="3882812220" sldId="392"/>
            <ac:spMk id="1047" creationId="{768EB4DD-3704-43AD-92B3-C4E0C6EA92CB}"/>
          </ac:spMkLst>
        </pc:spChg>
        <pc:picChg chg="add mod ord">
          <ac:chgData name="Htun Min Zaw" userId="20070965-c1ca-410d-aaca-7633d54d2af4" providerId="ADAL" clId="{0D5D779F-9E15-400E-B08B-BE08C0D71A27}" dt="2023-03-30T02:09:07.149" v="14172" actId="14100"/>
          <ac:picMkLst>
            <pc:docMk/>
            <pc:sldMk cId="3882812220" sldId="392"/>
            <ac:picMk id="1026" creationId="{024BB809-C3EE-6C55-A45B-CDA17DDE2DDE}"/>
          </ac:picMkLst>
        </pc:picChg>
        <pc:picChg chg="add del">
          <ac:chgData name="Htun Min Zaw" userId="20070965-c1ca-410d-aaca-7633d54d2af4" providerId="ADAL" clId="{0D5D779F-9E15-400E-B08B-BE08C0D71A27}" dt="2023-03-30T02:05:38.308" v="14151" actId="26606"/>
          <ac:picMkLst>
            <pc:docMk/>
            <pc:sldMk cId="3882812220" sldId="392"/>
            <ac:picMk id="1035" creationId="{B0DAC8FB-A162-44E3-A606-C855A03A5B09}"/>
          </ac:picMkLst>
        </pc:picChg>
      </pc:sldChg>
      <pc:sldChg chg="addSp delSp modSp new mod setBg">
        <pc:chgData name="Htun Min Zaw" userId="20070965-c1ca-410d-aaca-7633d54d2af4" providerId="ADAL" clId="{0D5D779F-9E15-400E-B08B-BE08C0D71A27}" dt="2023-03-30T03:22:57.995" v="15343" actId="20577"/>
        <pc:sldMkLst>
          <pc:docMk/>
          <pc:sldMk cId="642111650" sldId="393"/>
        </pc:sldMkLst>
        <pc:spChg chg="del">
          <ac:chgData name="Htun Min Zaw" userId="20070965-c1ca-410d-aaca-7633d54d2af4" providerId="ADAL" clId="{0D5D779F-9E15-400E-B08B-BE08C0D71A27}" dt="2023-03-30T02:10:36.969" v="14186"/>
          <ac:spMkLst>
            <pc:docMk/>
            <pc:sldMk cId="642111650" sldId="393"/>
            <ac:spMk id="2" creationId="{988CCBB1-6418-E940-49D2-7C78CAFAD821}"/>
          </ac:spMkLst>
        </pc:spChg>
        <pc:spChg chg="del mod">
          <ac:chgData name="Htun Min Zaw" userId="20070965-c1ca-410d-aaca-7633d54d2af4" providerId="ADAL" clId="{0D5D779F-9E15-400E-B08B-BE08C0D71A27}" dt="2023-03-30T02:12:28.950" v="14333" actId="478"/>
          <ac:spMkLst>
            <pc:docMk/>
            <pc:sldMk cId="642111650" sldId="393"/>
            <ac:spMk id="3" creationId="{0FA36E02-3B76-7FDE-2916-1D9A36AAAD93}"/>
          </ac:spMkLst>
        </pc:spChg>
        <pc:spChg chg="mod ord">
          <ac:chgData name="Htun Min Zaw" userId="20070965-c1ca-410d-aaca-7633d54d2af4" providerId="ADAL" clId="{0D5D779F-9E15-400E-B08B-BE08C0D71A27}" dt="2023-03-30T02:18:17.696" v="14720" actId="26606"/>
          <ac:spMkLst>
            <pc:docMk/>
            <pc:sldMk cId="642111650" sldId="393"/>
            <ac:spMk id="4" creationId="{F8EBFF4B-BEDA-B8F4-6AEB-4C30534A4C93}"/>
          </ac:spMkLst>
        </pc:spChg>
        <pc:spChg chg="mod ord">
          <ac:chgData name="Htun Min Zaw" userId="20070965-c1ca-410d-aaca-7633d54d2af4" providerId="ADAL" clId="{0D5D779F-9E15-400E-B08B-BE08C0D71A27}" dt="2023-03-30T02:18:17.696" v="14720" actId="26606"/>
          <ac:spMkLst>
            <pc:docMk/>
            <pc:sldMk cId="642111650" sldId="393"/>
            <ac:spMk id="5" creationId="{F11A94F2-8320-C29B-7184-179C2050F0FA}"/>
          </ac:spMkLst>
        </pc:spChg>
        <pc:spChg chg="add mod">
          <ac:chgData name="Htun Min Zaw" userId="20070965-c1ca-410d-aaca-7633d54d2af4" providerId="ADAL" clId="{0D5D779F-9E15-400E-B08B-BE08C0D71A27}" dt="2023-03-30T02:20:43.392" v="14765" actId="2710"/>
          <ac:spMkLst>
            <pc:docMk/>
            <pc:sldMk cId="642111650" sldId="393"/>
            <ac:spMk id="6" creationId="{8A399A96-9E91-E2D7-1B7D-959E06ACEF88}"/>
          </ac:spMkLst>
        </pc:spChg>
        <pc:spChg chg="add del mod">
          <ac:chgData name="Htun Min Zaw" userId="20070965-c1ca-410d-aaca-7633d54d2af4" providerId="ADAL" clId="{0D5D779F-9E15-400E-B08B-BE08C0D71A27}" dt="2023-03-30T02:12:33.346" v="14334" actId="478"/>
          <ac:spMkLst>
            <pc:docMk/>
            <pc:sldMk cId="642111650" sldId="393"/>
            <ac:spMk id="8" creationId="{C32360C7-AC29-6C02-F67B-74BEEE393C52}"/>
          </ac:spMkLst>
        </pc:spChg>
        <pc:spChg chg="add mod ord">
          <ac:chgData name="Htun Min Zaw" userId="20070965-c1ca-410d-aaca-7633d54d2af4" providerId="ADAL" clId="{0D5D779F-9E15-400E-B08B-BE08C0D71A27}" dt="2023-03-30T03:22:57.995" v="15343" actId="20577"/>
          <ac:spMkLst>
            <pc:docMk/>
            <pc:sldMk cId="642111650" sldId="393"/>
            <ac:spMk id="9" creationId="{9099797D-A627-DDA8-77F3-963F287EDA78}"/>
          </ac:spMkLst>
        </pc:spChg>
        <pc:spChg chg="add">
          <ac:chgData name="Htun Min Zaw" userId="20070965-c1ca-410d-aaca-7633d54d2af4" providerId="ADAL" clId="{0D5D779F-9E15-400E-B08B-BE08C0D71A27}" dt="2023-03-30T02:18:17.696" v="14720" actId="26606"/>
          <ac:spMkLst>
            <pc:docMk/>
            <pc:sldMk cId="642111650" sldId="393"/>
            <ac:spMk id="2052" creationId="{84ECDE7A-6944-466D-8FFE-149A29BA6BAE}"/>
          </ac:spMkLst>
        </pc:spChg>
        <pc:spChg chg="add">
          <ac:chgData name="Htun Min Zaw" userId="20070965-c1ca-410d-aaca-7633d54d2af4" providerId="ADAL" clId="{0D5D779F-9E15-400E-B08B-BE08C0D71A27}" dt="2023-03-30T02:18:17.696" v="14720" actId="26606"/>
          <ac:spMkLst>
            <pc:docMk/>
            <pc:sldMk cId="642111650" sldId="393"/>
            <ac:spMk id="2053" creationId="{B3420082-9415-44EC-802E-C77D71D59C57}"/>
          </ac:spMkLst>
        </pc:spChg>
        <pc:spChg chg="add">
          <ac:chgData name="Htun Min Zaw" userId="20070965-c1ca-410d-aaca-7633d54d2af4" providerId="ADAL" clId="{0D5D779F-9E15-400E-B08B-BE08C0D71A27}" dt="2023-03-30T02:18:17.696" v="14720" actId="26606"/>
          <ac:spMkLst>
            <pc:docMk/>
            <pc:sldMk cId="642111650" sldId="393"/>
            <ac:spMk id="2054" creationId="{55A52C45-1FCB-4636-A80F-2849B8226C01}"/>
          </ac:spMkLst>
        </pc:spChg>
        <pc:spChg chg="add del">
          <ac:chgData name="Htun Min Zaw" userId="20070965-c1ca-410d-aaca-7633d54d2af4" providerId="ADAL" clId="{0D5D779F-9E15-400E-B08B-BE08C0D71A27}" dt="2023-03-30T02:18:02.570" v="14718" actId="26606"/>
          <ac:spMkLst>
            <pc:docMk/>
            <pc:sldMk cId="642111650" sldId="393"/>
            <ac:spMk id="2055" creationId="{84ECDE7A-6944-466D-8FFE-149A29BA6BAE}"/>
          </ac:spMkLst>
        </pc:spChg>
        <pc:spChg chg="add">
          <ac:chgData name="Htun Min Zaw" userId="20070965-c1ca-410d-aaca-7633d54d2af4" providerId="ADAL" clId="{0D5D779F-9E15-400E-B08B-BE08C0D71A27}" dt="2023-03-30T02:18:17.696" v="14720" actId="26606"/>
          <ac:spMkLst>
            <pc:docMk/>
            <pc:sldMk cId="642111650" sldId="393"/>
            <ac:spMk id="2056" creationId="{768EB4DD-3704-43AD-92B3-C4E0C6EA92CB}"/>
          </ac:spMkLst>
        </pc:spChg>
        <pc:spChg chg="add del">
          <ac:chgData name="Htun Min Zaw" userId="20070965-c1ca-410d-aaca-7633d54d2af4" providerId="ADAL" clId="{0D5D779F-9E15-400E-B08B-BE08C0D71A27}" dt="2023-03-30T02:18:02.570" v="14718" actId="26606"/>
          <ac:spMkLst>
            <pc:docMk/>
            <pc:sldMk cId="642111650" sldId="393"/>
            <ac:spMk id="2057" creationId="{B3420082-9415-44EC-802E-C77D71D59C57}"/>
          </ac:spMkLst>
        </pc:spChg>
        <pc:spChg chg="add del">
          <ac:chgData name="Htun Min Zaw" userId="20070965-c1ca-410d-aaca-7633d54d2af4" providerId="ADAL" clId="{0D5D779F-9E15-400E-B08B-BE08C0D71A27}" dt="2023-03-30T02:18:02.570" v="14718" actId="26606"/>
          <ac:spMkLst>
            <pc:docMk/>
            <pc:sldMk cId="642111650" sldId="393"/>
            <ac:spMk id="2059" creationId="{55A52C45-1FCB-4636-A80F-2849B8226C01}"/>
          </ac:spMkLst>
        </pc:spChg>
        <pc:spChg chg="add del">
          <ac:chgData name="Htun Min Zaw" userId="20070965-c1ca-410d-aaca-7633d54d2af4" providerId="ADAL" clId="{0D5D779F-9E15-400E-B08B-BE08C0D71A27}" dt="2023-03-30T02:18:02.570" v="14718" actId="26606"/>
          <ac:spMkLst>
            <pc:docMk/>
            <pc:sldMk cId="642111650" sldId="393"/>
            <ac:spMk id="2061" creationId="{768EB4DD-3704-43AD-92B3-C4E0C6EA92CB}"/>
          </ac:spMkLst>
        </pc:spChg>
        <pc:picChg chg="add mod">
          <ac:chgData name="Htun Min Zaw" userId="20070965-c1ca-410d-aaca-7633d54d2af4" providerId="ADAL" clId="{0D5D779F-9E15-400E-B08B-BE08C0D71A27}" dt="2023-03-30T02:20:21.384" v="14763" actId="14100"/>
          <ac:picMkLst>
            <pc:docMk/>
            <pc:sldMk cId="642111650" sldId="393"/>
            <ac:picMk id="2050" creationId="{EF473E82-1911-5B55-F0B4-C2B7EB6F649E}"/>
          </ac:picMkLst>
        </pc:picChg>
      </pc:sldChg>
      <pc:sldChg chg="addSp delSp modSp add del mod delDesignElem">
        <pc:chgData name="Htun Min Zaw" userId="20070965-c1ca-410d-aaca-7633d54d2af4" providerId="ADAL" clId="{0D5D779F-9E15-400E-B08B-BE08C0D71A27}" dt="2023-03-30T02:10:14.966" v="14184" actId="2696"/>
        <pc:sldMkLst>
          <pc:docMk/>
          <pc:sldMk cId="833277817" sldId="393"/>
        </pc:sldMkLst>
        <pc:spChg chg="del mod">
          <ac:chgData name="Htun Min Zaw" userId="20070965-c1ca-410d-aaca-7633d54d2af4" providerId="ADAL" clId="{0D5D779F-9E15-400E-B08B-BE08C0D71A27}" dt="2023-03-30T02:10:02.360" v="14180" actId="478"/>
          <ac:spMkLst>
            <pc:docMk/>
            <pc:sldMk cId="833277817" sldId="393"/>
            <ac:spMk id="3" creationId="{B3271BB4-AC1B-FAA8-DBB4-CA52AE374D01}"/>
          </ac:spMkLst>
        </pc:spChg>
        <pc:spChg chg="add del mod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4" creationId="{4690B54A-DA85-F592-83CF-CB42966DDE10}"/>
          </ac:spMkLst>
        </pc:spChg>
        <pc:spChg chg="del">
          <ac:chgData name="Htun Min Zaw" userId="20070965-c1ca-410d-aaca-7633d54d2af4" providerId="ADAL" clId="{0D5D779F-9E15-400E-B08B-BE08C0D71A27}" dt="2023-03-30T02:09:55.518" v="14177" actId="478"/>
          <ac:spMkLst>
            <pc:docMk/>
            <pc:sldMk cId="833277817" sldId="393"/>
            <ac:spMk id="5" creationId="{B4F3B5F0-6E5D-8096-3C83-350FD2FD589F}"/>
          </ac:spMkLst>
        </pc:spChg>
        <pc:spChg chg="del mod">
          <ac:chgData name="Htun Min Zaw" userId="20070965-c1ca-410d-aaca-7633d54d2af4" providerId="ADAL" clId="{0D5D779F-9E15-400E-B08B-BE08C0D71A27}" dt="2023-03-30T02:09:58.530" v="14178" actId="478"/>
          <ac:spMkLst>
            <pc:docMk/>
            <pc:sldMk cId="833277817" sldId="393"/>
            <ac:spMk id="6" creationId="{8A271232-131F-4942-7574-6EC3682BFAE3}"/>
          </ac:spMkLst>
        </pc:spChg>
        <pc:spChg chg="add del mod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7" creationId="{19316CEC-2B04-20DD-381E-6E3BFC28F1EF}"/>
          </ac:spMkLst>
        </pc:spChg>
        <pc:spChg chg="add del mod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8" creationId="{79FD1E2C-3D8F-5BF5-955F-59C7CBFEE39E}"/>
          </ac:spMkLst>
        </pc:spChg>
        <pc:spChg chg="mod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20" creationId="{705EBECD-B757-4669-AA82-E1556CFA1A30}"/>
          </ac:spMkLst>
        </pc:spChg>
        <pc:spChg chg="add del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1044" creationId="{84ECDE7A-6944-466D-8FFE-149A29BA6BAE}"/>
          </ac:spMkLst>
        </pc:spChg>
        <pc:spChg chg="add del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1045" creationId="{B3420082-9415-44EC-802E-C77D71D59C57}"/>
          </ac:spMkLst>
        </pc:spChg>
        <pc:spChg chg="add del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1046" creationId="{55A52C45-1FCB-4636-A80F-2849B8226C01}"/>
          </ac:spMkLst>
        </pc:spChg>
        <pc:spChg chg="add del">
          <ac:chgData name="Htun Min Zaw" userId="20070965-c1ca-410d-aaca-7633d54d2af4" providerId="ADAL" clId="{0D5D779F-9E15-400E-B08B-BE08C0D71A27}" dt="2023-03-30T02:10:08.194" v="14183"/>
          <ac:spMkLst>
            <pc:docMk/>
            <pc:sldMk cId="833277817" sldId="393"/>
            <ac:spMk id="1047" creationId="{768EB4DD-3704-43AD-92B3-C4E0C6EA92CB}"/>
          </ac:spMkLst>
        </pc:spChg>
        <pc:picChg chg="del">
          <ac:chgData name="Htun Min Zaw" userId="20070965-c1ca-410d-aaca-7633d54d2af4" providerId="ADAL" clId="{0D5D779F-9E15-400E-B08B-BE08C0D71A27}" dt="2023-03-30T02:09:41.692" v="14174" actId="478"/>
          <ac:picMkLst>
            <pc:docMk/>
            <pc:sldMk cId="833277817" sldId="393"/>
            <ac:picMk id="1026" creationId="{024BB809-C3EE-6C55-A45B-CDA17DDE2DDE}"/>
          </ac:picMkLst>
        </pc:picChg>
      </pc:sldChg>
      <pc:sldChg chg="addSp delSp modSp add del mod">
        <pc:chgData name="Htun Min Zaw" userId="20070965-c1ca-410d-aaca-7633d54d2af4" providerId="ADAL" clId="{0D5D779F-9E15-400E-B08B-BE08C0D71A27}" dt="2023-03-30T03:21:30.402" v="15311" actId="2696"/>
        <pc:sldMkLst>
          <pc:docMk/>
          <pc:sldMk cId="1900403593" sldId="394"/>
        </pc:sldMkLst>
        <pc:spChg chg="add del mod">
          <ac:chgData name="Htun Min Zaw" userId="20070965-c1ca-410d-aaca-7633d54d2af4" providerId="ADAL" clId="{0D5D779F-9E15-400E-B08B-BE08C0D71A27}" dt="2023-03-30T03:20:12.135" v="15309" actId="478"/>
          <ac:spMkLst>
            <pc:docMk/>
            <pc:sldMk cId="1900403593" sldId="394"/>
            <ac:spMk id="3" creationId="{04665107-9A75-D0AF-A8BB-3B38B7D34B86}"/>
          </ac:spMkLst>
        </pc:spChg>
        <pc:spChg chg="del">
          <ac:chgData name="Htun Min Zaw" userId="20070965-c1ca-410d-aaca-7633d54d2af4" providerId="ADAL" clId="{0D5D779F-9E15-400E-B08B-BE08C0D71A27}" dt="2023-03-30T03:20:09.586" v="15308" actId="478"/>
          <ac:spMkLst>
            <pc:docMk/>
            <pc:sldMk cId="1900403593" sldId="394"/>
            <ac:spMk id="6" creationId="{8A399A96-9E91-E2D7-1B7D-959E06ACEF88}"/>
          </ac:spMkLst>
        </pc:spChg>
        <pc:spChg chg="del">
          <ac:chgData name="Htun Min Zaw" userId="20070965-c1ca-410d-aaca-7633d54d2af4" providerId="ADAL" clId="{0D5D779F-9E15-400E-B08B-BE08C0D71A27}" dt="2023-03-30T03:21:25.221" v="15310" actId="478"/>
          <ac:spMkLst>
            <pc:docMk/>
            <pc:sldMk cId="1900403593" sldId="394"/>
            <ac:spMk id="9" creationId="{9099797D-A627-DDA8-77F3-963F287EDA78}"/>
          </ac:spMkLst>
        </pc:spChg>
        <pc:picChg chg="del">
          <ac:chgData name="Htun Min Zaw" userId="20070965-c1ca-410d-aaca-7633d54d2af4" providerId="ADAL" clId="{0D5D779F-9E15-400E-B08B-BE08C0D71A27}" dt="2023-03-30T03:20:01.299" v="15307" actId="478"/>
          <ac:picMkLst>
            <pc:docMk/>
            <pc:sldMk cId="1900403593" sldId="394"/>
            <ac:picMk id="2050" creationId="{EF473E82-1911-5B55-F0B4-C2B7EB6F649E}"/>
          </ac:picMkLst>
        </pc:picChg>
      </pc:sldChg>
      <pc:sldChg chg="delSp modSp new mod">
        <pc:chgData name="Htun Min Zaw" userId="20070965-c1ca-410d-aaca-7633d54d2af4" providerId="ADAL" clId="{0D5D779F-9E15-400E-B08B-BE08C0D71A27}" dt="2023-03-30T03:25:17.744" v="15346" actId="207"/>
        <pc:sldMkLst>
          <pc:docMk/>
          <pc:sldMk cId="1934217938" sldId="394"/>
        </pc:sldMkLst>
        <pc:spChg chg="del">
          <ac:chgData name="Htun Min Zaw" userId="20070965-c1ca-410d-aaca-7633d54d2af4" providerId="ADAL" clId="{0D5D779F-9E15-400E-B08B-BE08C0D71A27}" dt="2023-03-30T03:21:35.301" v="15313" actId="478"/>
          <ac:spMkLst>
            <pc:docMk/>
            <pc:sldMk cId="1934217938" sldId="394"/>
            <ac:spMk id="2" creationId="{669F04AC-3ECD-4276-C991-AE8A8034AB85}"/>
          </ac:spMkLst>
        </pc:spChg>
        <pc:spChg chg="mod">
          <ac:chgData name="Htun Min Zaw" userId="20070965-c1ca-410d-aaca-7633d54d2af4" providerId="ADAL" clId="{0D5D779F-9E15-400E-B08B-BE08C0D71A27}" dt="2023-03-30T03:25:17.744" v="15346" actId="207"/>
          <ac:spMkLst>
            <pc:docMk/>
            <pc:sldMk cId="1934217938" sldId="394"/>
            <ac:spMk id="3" creationId="{FDE237B8-5504-6A13-6956-20DBC9624C81}"/>
          </ac:spMkLst>
        </pc:spChg>
      </pc:sldChg>
      <pc:sldChg chg="delSp modSp add del mod">
        <pc:chgData name="Htun Min Zaw" userId="20070965-c1ca-410d-aaca-7633d54d2af4" providerId="ADAL" clId="{0D5D779F-9E15-400E-B08B-BE08C0D71A27}" dt="2023-03-30T02:23:50.481" v="14966" actId="2696"/>
        <pc:sldMkLst>
          <pc:docMk/>
          <pc:sldMk cId="3555349858" sldId="394"/>
        </pc:sldMkLst>
        <pc:spChg chg="mod">
          <ac:chgData name="Htun Min Zaw" userId="20070965-c1ca-410d-aaca-7633d54d2af4" providerId="ADAL" clId="{0D5D779F-9E15-400E-B08B-BE08C0D71A27}" dt="2023-03-30T02:21:56.465" v="14870" actId="20577"/>
          <ac:spMkLst>
            <pc:docMk/>
            <pc:sldMk cId="3555349858" sldId="394"/>
            <ac:spMk id="6" creationId="{8A399A96-9E91-E2D7-1B7D-959E06ACEF88}"/>
          </ac:spMkLst>
        </pc:spChg>
        <pc:spChg chg="mod">
          <ac:chgData name="Htun Min Zaw" userId="20070965-c1ca-410d-aaca-7633d54d2af4" providerId="ADAL" clId="{0D5D779F-9E15-400E-B08B-BE08C0D71A27}" dt="2023-03-30T02:23:25.831" v="14965" actId="12"/>
          <ac:spMkLst>
            <pc:docMk/>
            <pc:sldMk cId="3555349858" sldId="394"/>
            <ac:spMk id="9" creationId="{9099797D-A627-DDA8-77F3-963F287EDA78}"/>
          </ac:spMkLst>
        </pc:spChg>
        <pc:picChg chg="del">
          <ac:chgData name="Htun Min Zaw" userId="20070965-c1ca-410d-aaca-7633d54d2af4" providerId="ADAL" clId="{0D5D779F-9E15-400E-B08B-BE08C0D71A27}" dt="2023-03-30T02:22:04.595" v="14871" actId="478"/>
          <ac:picMkLst>
            <pc:docMk/>
            <pc:sldMk cId="3555349858" sldId="394"/>
            <ac:picMk id="2050" creationId="{EF473E82-1911-5B55-F0B4-C2B7EB6F649E}"/>
          </ac:picMkLst>
        </pc:picChg>
      </pc:sldChg>
      <pc:sldChg chg="new del">
        <pc:chgData name="Htun Min Zaw" userId="20070965-c1ca-410d-aaca-7633d54d2af4" providerId="ADAL" clId="{0D5D779F-9E15-400E-B08B-BE08C0D71A27}" dt="2023-03-30T03:23:28.166" v="15345" actId="2696"/>
        <pc:sldMkLst>
          <pc:docMk/>
          <pc:sldMk cId="304836920" sldId="395"/>
        </pc:sldMkLst>
      </pc:sldChg>
      <pc:sldChg chg="addSp delSp modSp new mod">
        <pc:chgData name="Htun Min Zaw" userId="20070965-c1ca-410d-aaca-7633d54d2af4" providerId="ADAL" clId="{0D5D779F-9E15-400E-B08B-BE08C0D71A27}" dt="2023-03-30T03:44:10.387" v="15397" actId="14100"/>
        <pc:sldMkLst>
          <pc:docMk/>
          <pc:sldMk cId="1241507415" sldId="395"/>
        </pc:sldMkLst>
        <pc:spChg chg="del mod">
          <ac:chgData name="Htun Min Zaw" userId="20070965-c1ca-410d-aaca-7633d54d2af4" providerId="ADAL" clId="{0D5D779F-9E15-400E-B08B-BE08C0D71A27}" dt="2023-03-30T03:25:45.492" v="15349" actId="478"/>
          <ac:spMkLst>
            <pc:docMk/>
            <pc:sldMk cId="1241507415" sldId="395"/>
            <ac:spMk id="2" creationId="{53230100-801A-5C29-7F5C-EA4AF24CD117}"/>
          </ac:spMkLst>
        </pc:spChg>
        <pc:spChg chg="del">
          <ac:chgData name="Htun Min Zaw" userId="20070965-c1ca-410d-aaca-7633d54d2af4" providerId="ADAL" clId="{0D5D779F-9E15-400E-B08B-BE08C0D71A27}" dt="2023-03-30T03:25:48.767" v="15350" actId="478"/>
          <ac:spMkLst>
            <pc:docMk/>
            <pc:sldMk cId="1241507415" sldId="395"/>
            <ac:spMk id="3" creationId="{C51441B8-592A-F706-7719-37C50F61443C}"/>
          </ac:spMkLst>
        </pc:spChg>
        <pc:spChg chg="add mod">
          <ac:chgData name="Htun Min Zaw" userId="20070965-c1ca-410d-aaca-7633d54d2af4" providerId="ADAL" clId="{0D5D779F-9E15-400E-B08B-BE08C0D71A27}" dt="2023-03-30T03:44:10.387" v="15397" actId="14100"/>
          <ac:spMkLst>
            <pc:docMk/>
            <pc:sldMk cId="1241507415" sldId="395"/>
            <ac:spMk id="6" creationId="{062329E5-CD81-43EA-A10C-EAE94C28D227}"/>
          </ac:spMkLst>
        </pc:spChg>
        <pc:picChg chg="add del mod">
          <ac:chgData name="Htun Min Zaw" userId="20070965-c1ca-410d-aaca-7633d54d2af4" providerId="ADAL" clId="{0D5D779F-9E15-400E-B08B-BE08C0D71A27}" dt="2023-03-30T03:29:04.847" v="15372" actId="478"/>
          <ac:picMkLst>
            <pc:docMk/>
            <pc:sldMk cId="1241507415" sldId="395"/>
            <ac:picMk id="7" creationId="{A6C4FBFB-55F5-1AE3-6FB8-5344F2B5BEE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4F8B1-2E0D-4A81-A01F-B951B5AAE1C5}" type="datetimeFigureOut">
              <a:rPr lang="en-US" smtClean="0"/>
              <a:pPr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4ECD5-B9E0-4B65-A6F6-12DC17CE9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0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99DA-AA7E-4186-AE69-7057BFB6B8BB}" type="datetime1">
              <a:rPr lang="en-US" smtClean="0"/>
              <a:t>3/30/2023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3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28B2-AA5A-4572-92E7-5F596E37FEE7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3F37-BDC3-4BD3-A96F-742FE33BD35A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57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A4EB-959B-4938-9F5D-9CE39D4F3161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C16B-51A5-411E-B631-26C0EA941EE3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02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9459-E86E-4864-96A0-5A079D3F852B}" type="datetime1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63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BDAB-A41B-4071-98B1-57A8F001116A}" type="datetime1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5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DD6C-C07C-4B1D-AD79-A8C29B555D32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8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5B50-3D4D-456D-93B2-DFF10F0DD104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38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F4B7-EC25-4219-8FC9-E1A2BECC88A1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3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D4D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0750"/>
            <a:ext cx="12192000" cy="127463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EB1D-5A67-4D16-96F6-1FD2E99A3C06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49AB1F-B4F4-4A0B-A4AC-1EF6297C5F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120125"/>
            <a:ext cx="827944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36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B498-6CA7-44A2-97E7-AC457A6E13B9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5015-0AD2-43E7-B419-FFE9C49EF668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7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2EB9-3FF2-4F88-A660-6390C2918CC3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1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E88-EC90-4DD3-804B-03F249C9F5F5}" type="datetime1">
              <a:rPr lang="en-US" smtClean="0"/>
              <a:t>3/30/2023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B786-311B-49E1-9004-032CA0509CFA}" type="datetime1">
              <a:rPr lang="en-US" smtClean="0"/>
              <a:t>3/30/2023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3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bg>
      <p:bgPr>
        <a:solidFill>
          <a:srgbClr val="D4D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0750"/>
            <a:ext cx="12192000" cy="1274634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45FA-6901-4299-B3DD-9681B1F65C3E}" type="datetime1">
              <a:rPr lang="en-US" smtClean="0"/>
              <a:t>3/30/2023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feld 4"/>
          <p:cNvSpPr txBox="1"/>
          <p:nvPr userDrawn="1"/>
        </p:nvSpPr>
        <p:spPr>
          <a:xfrm>
            <a:off x="6192011" y="4077072"/>
            <a:ext cx="59526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363, Bo Min </a:t>
            </a:r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Yaung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Street 2 (B) </a:t>
            </a: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Mingaladon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Township, Yangon, Myanmar</a:t>
            </a: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Telephone: 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09781747455</a:t>
            </a: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de-DE" sz="18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</a:t>
            </a:r>
            <a:r>
              <a:rPr lang="de-DE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cardmyanmar@gmail.com</a:t>
            </a: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www.card-myanmar.com</a:t>
            </a: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8D4E7F-22CE-42D8-A5C2-8439E62AD9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1903842"/>
            <a:ext cx="946221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71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F0E1-CB3A-445F-9F1D-62C81F0CCC17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9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5096-CE6F-4B30-A060-4DE873EE295C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parkassenstiftung\Myanmar 2017\Neu 2017\CMCL_Powerpoint_Enno-Welle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9083"/>
            <a:ext cx="12192000" cy="127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2682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3978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3392" y="65202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CCFF98B-5A03-4B80-A996-5F562891DAF0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57857" y="65202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5202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9" y="116632"/>
            <a:ext cx="17281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9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B7DC-BC89-4797-8118-9729409EAF11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A5D8-6C85-4221-B628-E89E12FF79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D:\Sparkassenstiftung\Myanmar 2017\Neu 2017\CMCL_Powerpoint_Enno-Welle.png">
            <a:extLst>
              <a:ext uri="{FF2B5EF4-FFF2-40B4-BE49-F238E27FC236}">
                <a16:creationId xmlns:a16="http://schemas.microsoft.com/office/drawing/2014/main" id="{E7A4BA9F-7B80-4B05-B7C4-F0C8FA025D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9083"/>
            <a:ext cx="12192000" cy="127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9">
            <a:extLst>
              <a:ext uri="{FF2B5EF4-FFF2-40B4-BE49-F238E27FC236}">
                <a16:creationId xmlns:a16="http://schemas.microsoft.com/office/drawing/2014/main" id="{D2FD9DD6-8910-4169-AB3B-9466610E6DE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9" y="116632"/>
            <a:ext cx="17281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0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d.gov.mm/" TargetMode="Externa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CCF1BB-C7E0-4E93-8A6D-B5F8E7FB9EBC}"/>
              </a:ext>
            </a:extLst>
          </p:cNvPr>
          <p:cNvSpPr txBox="1">
            <a:spLocks/>
          </p:cNvSpPr>
          <p:nvPr/>
        </p:nvSpPr>
        <p:spPr>
          <a:xfrm>
            <a:off x="0" y="2106314"/>
            <a:ext cx="12192000" cy="3249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842B7C2-3FAA-4989-B9CF-E6AC8CAA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FCCF1BB-C7E0-4E93-8A6D-B5F8E7FB9EBC}"/>
              </a:ext>
            </a:extLst>
          </p:cNvPr>
          <p:cNvSpPr txBox="1">
            <a:spLocks/>
          </p:cNvSpPr>
          <p:nvPr/>
        </p:nvSpPr>
        <p:spPr>
          <a:xfrm>
            <a:off x="228600" y="4441230"/>
            <a:ext cx="12065833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A86FAC-C568-9D8E-A7CA-22D6F4EE7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10058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656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988E8-C21F-1268-D26E-5BDA81D4A314}"/>
              </a:ext>
            </a:extLst>
          </p:cNvPr>
          <p:cNvSpPr txBox="1"/>
          <p:nvPr/>
        </p:nvSpPr>
        <p:spPr>
          <a:xfrm>
            <a:off x="-10887" y="1208314"/>
            <a:ext cx="12159343" cy="334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အကြမ်းဖက်မှုဆိုင်ရာ ပြစ်မှုများ၊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သတင်းအချက်အလက်ကို ဦးစွာသိရှိနိုင်သူက မိမိသိရှိသည့် သတင်းအချက်အလက်ကို အသုံးပြ၍ မိမိကိုယ်တိုင်ဖြစ်စေ၊ ယင်းသတင်းအချက်အလက်ကို သူတစ်ပါးအား ပေးအပ်၍ဖြစ်စေ၊ တရားမဝင် အကျိုးအမြတ်ရရှိရေးအတွက် ‌ဆောင်ရွက်ခြင်းနှင့် စျေးကွက်ထိန်းချုပ်ရန် ပြုလုပ်ခြင်းဆိုင်ရာ ပြစ်မှုများ၊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ဤဥပဒေနှင့်သက်ဆိုင်သည်ဟု ပြည်ထောင်စုအစိုးရအဖွဲ့က အမိန့်ကြော်ငြာစာထုတ်ပြန်၍ အခါအားလျော်စွာ သတ်မှတ်သည့်ပြစ်မှုများ၊</a:t>
            </a:r>
          </a:p>
        </p:txBody>
      </p:sp>
    </p:spTree>
    <p:extLst>
      <p:ext uri="{BB962C8B-B14F-4D97-AF65-F5344CB8AC3E}">
        <p14:creationId xmlns:p14="http://schemas.microsoft.com/office/powerpoint/2010/main" val="60179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B8B3C8-8827-3147-4989-53A66FB45CD5}"/>
              </a:ext>
            </a:extLst>
          </p:cNvPr>
          <p:cNvSpPr/>
          <p:nvPr/>
        </p:nvSpPr>
        <p:spPr>
          <a:xfrm>
            <a:off x="32656" y="740229"/>
            <a:ext cx="9339944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ပြည်တွင်းအခွန်များဦးစီးဌာနက ပူးပေါင်းဆောင်ရွက်မှုများ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12EE7-BFC8-7476-E51B-0B8883AB9D1C}"/>
              </a:ext>
            </a:extLst>
          </p:cNvPr>
          <p:cNvSpPr txBox="1"/>
          <p:nvPr/>
        </p:nvSpPr>
        <p:spPr>
          <a:xfrm>
            <a:off x="-10886" y="1509132"/>
            <a:ext cx="121920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ဝင်ငွေခွန်ဥပဒေပြဌာန်းနိုင်ရေး၊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အခွန်ရှောင်တိမ်းမှုများအား အရေးယူနိုင်ရေး လိုက်နာကျင့်သုံးရန် သတ်မှတ်ခြင်း၊ (၃/၂၀၂၂)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ပညာပေးအစီအစဥ်များ ဆောင်ရွက်ခြင်း၊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အခွန်ရှောင်တိမ်းမှုပေါ်ပေါက်သော အမှုများအနက်မှ ငွေကြေးခဝါချမှုဆုံးရှုံးနိုင်ခြေ အန္တရာယ်ရှိသော အမှုများကို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FIU</a:t>
            </a:r>
            <a:r>
              <a:rPr lang="my-MM" dirty="0"/>
              <a:t> သို့လွှဲပြောင်းပေးပို့ခြင်း၊</a:t>
            </a:r>
            <a:endParaRPr lang="en-GB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ငွေကြေးခဝါချမှုဆုံးရှုံးနိုင်ခြေ အန္တရာယ်ရှိသော ကိစ္စရပ်များကို နိုင်ငံတကာမိတ်ဖက်အဖွဲ့အစည်းအချင်းချင်း ပူးပေါင်းဆောင်ရွက်ခြင်း၊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96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32656" y="740229"/>
            <a:ext cx="9339944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ပြည်တွင်းအခွန်များဦးစီးဌာနက ‌ဆောင်ရွက်နေသည့်အစီအစဥ်များ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4B196A-2FB6-16D2-01AA-357811C2E701}"/>
              </a:ext>
            </a:extLst>
          </p:cNvPr>
          <p:cNvSpPr txBox="1"/>
          <p:nvPr/>
        </p:nvSpPr>
        <p:spPr>
          <a:xfrm>
            <a:off x="0" y="1828800"/>
            <a:ext cx="12181114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အခွန်ရှောင်တိမ်းမှုများကို အခွန်ဆိုင်ရာစီမံအုပ်ချုပ်မှုဥပဒေပါ ပြစ်မှုပြစ်ဒဏ်များနှင့် ထိ‌ရောက်စွာ အ‌ရေးယူခံရမည်ဖြစ်သည့်အပြင် ငွေကြေးခဝါချမှုတိုက်ဖျက်ရေးဥပဒေအရလည်း ထပ်မံအရေးယူခံရနိုင်ကြောင်း အများပြည်သူသိရှိနိုင်ရန်အတွက် လုပ်ထုံးလုပ်နည်းများပါဝင်သော အများပြည်သူသိရှိလိုက်နာရန် သတ်မှတ်ချက်အမှတ်၊ ၃/၂၀၂၂ ကို ၁၆-၁၁-၂၀၂၂ ရက်နေ့တွင် ထုတ်ပြန်ခဲ့ပြီး ၂၀၂၃ ခုနှစ်၊ ဇန်နဝါရီ လ၊ ၁ ရက်နေ့မှ စတင်အကျိုးသက်ရောက်မည် ဖြစ်ပါသည်။</a:t>
            </a:r>
          </a:p>
          <a:p>
            <a:pPr algn="just">
              <a:lnSpc>
                <a:spcPct val="200000"/>
              </a:lnSpc>
            </a:pPr>
            <a:endParaRPr lang="my-MM" dirty="0"/>
          </a:p>
          <a:p>
            <a:pPr algn="just">
              <a:lnSpc>
                <a:spcPct val="200000"/>
              </a:lnSpc>
            </a:pPr>
            <a:r>
              <a:rPr lang="my-MM" b="1" i="1" dirty="0"/>
              <a:t>အခွန်ရှောင်တိမ်းမှုနှင့်စပ်လျဥ်းသည့် အများပြည်သူသိရှိလိုက်နာရန် သတ်မှတ်ချက်အမှတ်၊ ၃/၂၀၂၂ ကိုပြည်တွင်းအခွန်များဦးစီးဌာန၏ </a:t>
            </a: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Website </a:t>
            </a: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www.ird.gov.mm</a:t>
            </a:r>
            <a:r>
              <a:rPr lang="en-GB" b="1" i="1" dirty="0"/>
              <a:t> </a:t>
            </a:r>
            <a:r>
              <a:rPr lang="my-MM" b="1" i="1" dirty="0"/>
              <a:t>၌ ဝင်ရောက်ရှာဖွေကြည့်ရှုနိုင်ပါသည်။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4943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0668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76200" y="76200"/>
            <a:ext cx="10134600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my-MM" sz="2400" dirty="0">
                <a:latin typeface="Myanmar Text" panose="020B0502040204020203" pitchFamily="34" charset="0"/>
                <a:cs typeface="Myanmar Text" panose="020B0502040204020203" pitchFamily="34" charset="0"/>
              </a:rPr>
              <a:t>အများပြည်သူသိရှိလိုက်နာရန်သတ်မှတ်ချက်ပါ အခွန်ရှောင်တိမ်းမှုနှင့်စပ်လျဥ်းသည့်</a:t>
            </a:r>
          </a:p>
          <a:p>
            <a:pPr algn="just">
              <a:lnSpc>
                <a:spcPct val="150000"/>
              </a:lnSpc>
            </a:pPr>
            <a:r>
              <a:rPr lang="my-MM" sz="2400" dirty="0">
                <a:latin typeface="Myanmar Text" panose="020B0502040204020203" pitchFamily="34" charset="0"/>
                <a:cs typeface="Myanmar Text" panose="020B0502040204020203" pitchFamily="34" charset="0"/>
              </a:rPr>
              <a:t>သတ်မှတ်ချက်များ</a:t>
            </a:r>
            <a:endParaRPr lang="en-US" sz="24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4B196A-2FB6-16D2-01AA-357811C2E701}"/>
              </a:ext>
            </a:extLst>
          </p:cNvPr>
          <p:cNvSpPr txBox="1"/>
          <p:nvPr/>
        </p:nvSpPr>
        <p:spPr>
          <a:xfrm>
            <a:off x="10886" y="1066800"/>
            <a:ext cx="12181114" cy="4489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my-MM" b="1" dirty="0"/>
              <a:t>အခွန်ရှောင်ရှားခြင်း </a:t>
            </a:r>
            <a:r>
              <a:rPr lang="my-MM" b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</a:rPr>
              <a:t>Tax Avoidance)</a:t>
            </a:r>
          </a:p>
          <a:p>
            <a:pPr algn="just">
              <a:lnSpc>
                <a:spcPct val="200000"/>
              </a:lnSpc>
            </a:pPr>
            <a:r>
              <a:rPr lang="my-MM" b="1" dirty="0">
                <a:latin typeface="Cambria" panose="02040503050406030204" pitchFamily="18" charset="0"/>
                <a:ea typeface="Cambria" panose="02040503050406030204" pitchFamily="18" charset="0"/>
              </a:rPr>
              <a:t>အောက်ဖော်ပြပါကိစ္စရပ်များပါဝင်ပါသည်-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(က)	ရရန်ပိုင်ခွင့်၊ ပစ္စည်း၊ ဝန်ဆောင်မှု သို့မဟုတ် အကျိုးခံစားခွင့်တစ်ခု၏ ပြင်ပစျေးကွက်ပေါက်စျေး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(market price)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 အတိုင်း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ဖော်ပြမှုမရှိခြင်း၊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(ခ)	နယ်စပ်ဖြတ်ကျော်စျေးနှုန်းလွှဲပြောင်းခြင်းတွင် လက်တစ်ကမ်းမဟုတ်သည့် လွှဲပြောင်းမှုများ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 (non-arm’s length transfer)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ပြုလုပ်ခြင်း၊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(ဂ)	ဝင်ငွေအပေါ် ပေးဆောင်ရန်ရှိသည့် စုစုပေါင်းအခွန်ကို လျော့နည်းစေရန် ရည်ရွယ်ချက်ဖြင့်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အခွန်ထမ်းနှင့်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တွဲဖက်လုပ်ကိုင်သူများ (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associated enterprises)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အကြား ဝင်ငွေကို စိတ်ပိုင်းခြင်း၊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(ဃ)	ပြည်ထောင်စုအချင်းချုင်းချုပ်ဆိုသည့် အခွန်ဆိုင်ရာသဘောတူစာချုပ်များအား အလွဲသုံးစားပြု၍ အခွန်ရှောင်ရှားခြင်း။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my-MM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965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0668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4B196A-2FB6-16D2-01AA-357811C2E701}"/>
              </a:ext>
            </a:extLst>
          </p:cNvPr>
          <p:cNvSpPr txBox="1"/>
          <p:nvPr/>
        </p:nvSpPr>
        <p:spPr>
          <a:xfrm>
            <a:off x="0" y="55520"/>
            <a:ext cx="12181114" cy="642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my-MM" b="1" dirty="0"/>
              <a:t>ပေါ့ဆမှုဖြင့် သို့မဟုတ် မရိုးမဖြောင့်သောရည်ရွယ်ချက်ဖြင့် အခွန်လျော့နည်းပေးဆောင်ခြင်း </a:t>
            </a:r>
          </a:p>
          <a:p>
            <a:pPr algn="just">
              <a:lnSpc>
                <a:spcPct val="150000"/>
              </a:lnSpc>
            </a:pP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</a:rPr>
              <a:t>(Negligent or Fraudulent Underpayment)</a:t>
            </a:r>
          </a:p>
          <a:p>
            <a:pPr algn="just">
              <a:lnSpc>
                <a:spcPct val="200000"/>
              </a:lnSpc>
            </a:pPr>
            <a:r>
              <a:rPr lang="my-MM" b="1" dirty="0">
                <a:latin typeface="Cambria" panose="02040503050406030204" pitchFamily="18" charset="0"/>
                <a:ea typeface="Cambria" panose="02040503050406030204" pitchFamily="18" charset="0"/>
              </a:rPr>
              <a:t>အောက်ဖော်ပြပါကိစ္စရပ်များပါဝင်ပါသည်-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(က)	ကြိုတင်ကြံရွယ်ချက်ဖြင့် ကာလကြာရှည်စွာ ကြေညာလွှာတင်သွင်းရန် ပျက်ကွက်ခဲ့ခြင်း၊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(ခ)	ဝင်ငွေ၊ ရငွေနှင့် ရောင်းရငွေတို့ကို လျော့နည်းဖော်ပြခြင်း၊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(ဂ)	သက်သာခွင့်များကို လိမ်လည်‌တောင်းခံခြင်း၊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(ဃ)	စာရင်းအထောက်အထားများ မှားယွင်းတင်ပြခြင်း၊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(င)	ပေးဆောင်ခဲ့ရသည့်အခွန်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(Input Tax)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ကို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မမှန်မကန်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ခုနှိမ်ခွင့်တောင်းခံခြင်း၊</a:t>
            </a: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(စ)	ပေးဆောင်ရမည့်အခွန် 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(Output Tax)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ကို</a:t>
            </a:r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ထိန်ချန်ခြင်း၊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(ဆ)	ပြေစာတွင် ကျသင့်သည့်အခွန်အတွက် အခွန်အမှတ်တံဆိပ်ကပ်နှိပ်မှုမရှိခြင်း၊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(ဇ)	လူပုဂ္ဂိုလ်ကြောင့်ဖြစ်စေ၊ စက်ပစ္စည်းကြောင့်ဖြစ်စေ စာရင်းရေးသွင်းချက်မှားယွင်းမှုများ ဖြစ်ပေါ်ခြင်း၊</a:t>
            </a:r>
          </a:p>
          <a:p>
            <a:pPr algn="just">
              <a:lnSpc>
                <a:spcPct val="150000"/>
              </a:lnSpc>
            </a:pPr>
            <a:endParaRPr lang="my-MM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my-MM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my-MM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83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0668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4B196A-2FB6-16D2-01AA-357811C2E701}"/>
              </a:ext>
            </a:extLst>
          </p:cNvPr>
          <p:cNvSpPr txBox="1"/>
          <p:nvPr/>
        </p:nvSpPr>
        <p:spPr>
          <a:xfrm>
            <a:off x="0" y="0"/>
            <a:ext cx="12181114" cy="7259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my-MM" b="1" dirty="0"/>
              <a:t>မှားယွင်းသော သို့မဟုတ် လမ်းလွဲစေနိုင်သော ဖော်ပြချက်များ </a:t>
            </a:r>
            <a:r>
              <a:rPr lang="my-MM" b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</a:rPr>
              <a:t>False or Misleading Statements)</a:t>
            </a:r>
          </a:p>
          <a:p>
            <a:pPr algn="just">
              <a:lnSpc>
                <a:spcPct val="200000"/>
              </a:lnSpc>
            </a:pPr>
            <a:r>
              <a:rPr lang="my-MM" b="1" dirty="0">
                <a:latin typeface="Cambria" panose="02040503050406030204" pitchFamily="18" charset="0"/>
                <a:ea typeface="Cambria" panose="02040503050406030204" pitchFamily="18" charset="0"/>
              </a:rPr>
              <a:t>အောက်ဖော်ပြပါကိစ္စရပ်များပါဝင်ပါသည်-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(က)	ဝင်ငွေ၊ ရငွေနှင့် ရောင်းရငွေတို့ကို တမင်ထိမ်ချန်ခြင်း၊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(ခ)	အခွန်ကြေညာလွှာတွင် မမှန်ကန်သည့် အချက်အလက်များကို ရေးသားဖော်ပြထားခြင်း၊</a:t>
            </a:r>
          </a:p>
          <a:p>
            <a:pPr algn="just">
              <a:lnSpc>
                <a:spcPct val="15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(ဂ)	အခွန်ဝန်ထမ်းက နှုတ်ဖြင့်မေးမြန်းရာတွင်ဖြစ်စေ၊ စာဖြင့်တောင်းခံရာတွင်ဖြစ်စေ မမှန်မကန်သည့်အချက်အလက်များကို 	ရေးသားဖော်ပြခြင်း၊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(ဃ)	မမှန်မကန်သည့် စာရင်းဇယားများနှင့် စာတမ်းအမှတ်အသားများကို ထိန်းသိမ်းထားရှိခြင်း သို့မဟုတ် တင်ပြခြင်း၊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(င)	ကုန်ပစ္စည်းများကို တရားမဝင် တင်သွင်းခြင်း သို့မဟုတ် တင်ပို့ခြင်း၊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(စ)	အခွန်အရကောက်ခံခြင်းကို ရှောင်လွှဲနိုင်ရန် ပိုင်ဆိုင်ပစ္စည်းများကို လွှဲပြောင်းမှု ပြုခြင်း၊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(ဆ)	ဘဏ်စာရင်းဖွင့်လှစ်ထားရှိမှုများအား ထိမ်ချန်ခြင်း၊</a:t>
            </a:r>
          </a:p>
          <a:p>
            <a:pPr algn="just">
              <a:lnSpc>
                <a:spcPct val="200000"/>
              </a:lnSpc>
            </a:pP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(ဇ)	ဘဏ္ဍာရေးရှင်းတမ်းများ တစ်ခုထက်ပိုမိုထားရှိခြင်း။</a:t>
            </a:r>
          </a:p>
          <a:p>
            <a:pPr algn="just">
              <a:lnSpc>
                <a:spcPct val="150000"/>
              </a:lnSpc>
            </a:pPr>
            <a:endParaRPr lang="my-MM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my-MM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31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0668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F3B5F0-6E5D-8096-3C83-350FD2FD589F}"/>
              </a:ext>
            </a:extLst>
          </p:cNvPr>
          <p:cNvSpPr/>
          <p:nvPr/>
        </p:nvSpPr>
        <p:spPr>
          <a:xfrm>
            <a:off x="76200" y="76200"/>
            <a:ext cx="10134600" cy="1143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my-MM" sz="2400" dirty="0">
                <a:latin typeface="Myanmar Text" panose="020B0502040204020203" pitchFamily="34" charset="0"/>
                <a:cs typeface="Myanmar Text" panose="020B0502040204020203" pitchFamily="34" charset="0"/>
              </a:rPr>
              <a:t>အများပြည်သူသိရှိလိုက်နာရန်သတ်မှတ်ချက်ပါ အခွန်ရှောင်တိမ်းမှုနှင့်စပ်လျဥ်းသည့်</a:t>
            </a:r>
          </a:p>
          <a:p>
            <a:pPr algn="just">
              <a:lnSpc>
                <a:spcPct val="150000"/>
              </a:lnSpc>
            </a:pPr>
            <a:r>
              <a:rPr lang="my-MM" sz="2400" dirty="0">
                <a:latin typeface="Myanmar Text" panose="020B0502040204020203" pitchFamily="34" charset="0"/>
                <a:cs typeface="Myanmar Text" panose="020B0502040204020203" pitchFamily="34" charset="0"/>
              </a:rPr>
              <a:t>ပြစ်မှုပြစ်ဒဏ်များ</a:t>
            </a:r>
            <a:endParaRPr lang="en-US" sz="24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271232-131F-4942-7574-6EC3682BFAE3}"/>
              </a:ext>
            </a:extLst>
          </p:cNvPr>
          <p:cNvSpPr txBox="1"/>
          <p:nvPr/>
        </p:nvSpPr>
        <p:spPr>
          <a:xfrm>
            <a:off x="-10886" y="1981200"/>
            <a:ext cx="12192000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my-MM" dirty="0"/>
              <a:t>မည်သူမဆို အခွန်ရှောင်ရှားခြင်း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(Tax Avoidance)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၊ ပေါ့ဆမှုဖြင့် သို့မဟုတ် မရိုးမဖြောင့်သော ရည်ရွယ်ချက်ဖြင့် အခွန်လျော့နည်းပေးဆောင်ခြင်း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(Negligent or Fraudulent Underpayment)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မှားယွင်းသော သို့မဟုတ် လမ်းလွဲစေနိုင်သော ဖော်ပြချက်များ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(False or Misleading Statements) </a:t>
            </a:r>
            <a:r>
              <a:rPr lang="my-MM" dirty="0">
                <a:latin typeface="Cambria" panose="02040503050406030204" pitchFamily="18" charset="0"/>
                <a:ea typeface="Cambria" panose="02040503050406030204" pitchFamily="18" charset="0"/>
              </a:rPr>
              <a:t>ကို တစ်နည်းနည်းဖြင့်ဆောင်ရွက်ကြောင်း စစ်ဆေးတွေ့ရှိပါက အခွန်ဆိုင်ရာစီမံအုပ်ချုပ်မှု ဥပ‌ဒေပါ ပြဌာန်းချက်များနှင့်အညီ ဒဏ်တပ်ရိုက်ခံရမည် ဖြစ်ပါသည်။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20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2054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53" name="Rectangle 2056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54" name="Rectangle 2058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A399A96-9E91-E2D7-1B7D-959E06AC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အများပြည်သူသိရှိလိုက်နာရန်သတ်မှတ်ချက်ပ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ါ 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အခွန်ရှောင်တိမ်းမှုနှင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့်</a:t>
            </a:r>
            <a:r>
              <a:rPr lang="en-US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စပ်လျဥ်းသည</a:t>
            </a:r>
            <a:r>
              <a:rPr lang="en-U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့်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သတ်မှတ်ချက်များ</a:t>
            </a:r>
            <a:endParaRPr lang="en-US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6" name="Rectangle 2060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What Is Tax Evasion? | The Motley Fool">
            <a:extLst>
              <a:ext uri="{FF2B5EF4-FFF2-40B4-BE49-F238E27FC236}">
                <a16:creationId xmlns:a16="http://schemas.microsoft.com/office/drawing/2014/main" id="{EF473E82-1911-5B55-F0B4-C2B7EB6F64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4" r="1" b="1"/>
          <a:stretch/>
        </p:blipFill>
        <p:spPr bwMode="auto">
          <a:xfrm>
            <a:off x="566928" y="2478024"/>
            <a:ext cx="5059680" cy="369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099797D-A627-DDA8-77F3-963F287EDA78}"/>
              </a:ext>
            </a:extLst>
          </p:cNvPr>
          <p:cNvSpPr txBox="1"/>
          <p:nvPr/>
        </p:nvSpPr>
        <p:spPr>
          <a:xfrm>
            <a:off x="5626608" y="2478024"/>
            <a:ext cx="6096000" cy="369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 err="1"/>
              <a:t>ငွေကြေးခဝါချမှုတိုက်ဖျက်ရေးဥပဒေအရ</a:t>
            </a:r>
            <a:r>
              <a:rPr lang="en-US" b="1" dirty="0"/>
              <a:t> </a:t>
            </a:r>
            <a:r>
              <a:rPr lang="en-US" b="1" dirty="0" err="1"/>
              <a:t>တရားစွဲဆိုခံရနိုင်ခြင်း</a:t>
            </a:r>
            <a:endParaRPr lang="en-US" b="1" dirty="0"/>
          </a:p>
          <a:p>
            <a:pPr indent="-2286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အခွန်ရှောင်တိမ်းမှု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Myanmar Text" panose="020B0502040204020203" pitchFamily="34" charset="0"/>
              </a:rPr>
              <a:t>(Tax Evasion)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နှင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့်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စပ်လျဥ်းသည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့်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သတ်မှတ်ချက်များပ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ါ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ကိစ္စရပ်တစ်ခုခုကို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ကျူးလွန်သူများသည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်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အခွန်ဆိုင်ရာစီမံ</a:t>
            </a:r>
            <a:r>
              <a:rPr lang="my-MM" dirty="0">
                <a:latin typeface="Myanmar Text" panose="020B0502040204020203" pitchFamily="34" charset="0"/>
                <a:cs typeface="Myanmar Text" panose="020B0502040204020203" pitchFamily="34" charset="0"/>
              </a:rPr>
              <a:t>  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အုပ်ချုပ်မှုဥပဒေဖြင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့်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အရေးယူခံရမည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့်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အပြင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်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ငွေကြေးခဝါချမှုတိုက်ဖျက်ရေး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ဥပဒေအရလည်း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ထပ်မံတရားစွဲဆိုခံရနိုင်ပါသည</a:t>
            </a: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်။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BFF4B-BEDA-B8F4-6AEB-4C30534A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Strategy Workshop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A94F2-8320-C29B-7184-179C2050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7F92A5D8-6C85-4221-B628-E89E12FF7943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17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2111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237B8-5504-6A13-6956-20DBC9624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62200"/>
            <a:ext cx="10515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dirty="0">
                <a:ln w="0"/>
                <a:solidFill>
                  <a:srgbClr val="3399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THANK YOU!</a:t>
            </a:r>
            <a:endParaRPr lang="en-US" sz="8800" dirty="0">
              <a:solidFill>
                <a:srgbClr val="339933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E1B47-C833-921E-2D2B-4BCDEAF1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AF650-A03A-9A67-D9CB-898B4F40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1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6E792-110A-2E0E-942B-1537E025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Strategy Workshop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87C100-CFAD-46C0-3F85-8F6D518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62329E5-CD81-43EA-A10C-EAE94C28D227}"/>
              </a:ext>
            </a:extLst>
          </p:cNvPr>
          <p:cNvSpPr txBox="1">
            <a:spLocks/>
          </p:cNvSpPr>
          <p:nvPr/>
        </p:nvSpPr>
        <p:spPr>
          <a:xfrm>
            <a:off x="0" y="1981200"/>
            <a:ext cx="121920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my-MM" b="1" dirty="0">
                <a:solidFill>
                  <a:srgbClr val="00CC00"/>
                </a:solidFill>
                <a:latin typeface="Myanmar Text" panose="020B0502040204020203" pitchFamily="34" charset="0"/>
                <a:ea typeface="Cambria" panose="02040503050406030204" pitchFamily="18" charset="0"/>
                <a:cs typeface="Myanmar Text" panose="020B0502040204020203" pitchFamily="34" charset="0"/>
              </a:rPr>
              <a:t>ငွေကြေးခဝါချမှုဆိုင်ရာဆုံးရှုံးနိုင်ခြေများနှင့်</a:t>
            </a:r>
            <a:r>
              <a:rPr lang="en-US" b="1" dirty="0">
                <a:solidFill>
                  <a:srgbClr val="00CC00"/>
                </a:solidFill>
                <a:latin typeface="Myanmar Text" panose="020B0502040204020203" pitchFamily="34" charset="0"/>
                <a:ea typeface="Cambria" panose="02040503050406030204" pitchFamily="18" charset="0"/>
                <a:cs typeface="Myanmar Text" panose="020B0502040204020203" pitchFamily="34" charset="0"/>
              </a:rPr>
              <a:t> </a:t>
            </a:r>
            <a:r>
              <a:rPr lang="my-MM" b="1" dirty="0">
                <a:solidFill>
                  <a:srgbClr val="00CC00"/>
                </a:solidFill>
                <a:latin typeface="Myanmar Text" panose="020B0502040204020203" pitchFamily="34" charset="0"/>
                <a:ea typeface="Cambria" panose="02040503050406030204" pitchFamily="18" charset="0"/>
                <a:cs typeface="Myanmar Text" panose="020B0502040204020203" pitchFamily="34" charset="0"/>
              </a:rPr>
              <a:t>အခွန်တိမ်းရှောင်ခြင်းဆိုင်ရာ အများပြည်သူသိရှိလိုက်နာရန်သတ်မှတ်ချက်အား ရှင်းလင်းဆွေးနွေးခြင်း</a:t>
            </a:r>
          </a:p>
          <a:p>
            <a:r>
              <a:rPr lang="en-GB" b="1" dirty="0">
                <a:solidFill>
                  <a:srgbClr val="00C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(Understanding about Public Ruling in regard with Tax Evasion and Money Laundering Risks)</a:t>
            </a:r>
          </a:p>
          <a:p>
            <a:endParaRPr lang="en-GB" sz="2800" b="1" dirty="0">
              <a:solidFill>
                <a:srgbClr val="00CC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800" b="1" dirty="0">
                <a:solidFill>
                  <a:srgbClr val="00C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(March 30, 2023)</a:t>
            </a:r>
            <a:endParaRPr lang="nl-NL" sz="2800" b="1" dirty="0">
              <a:solidFill>
                <a:srgbClr val="00CC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150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685800"/>
            <a:ext cx="121920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y-MM" sz="2800" b="1" dirty="0">
              <a:solidFill>
                <a:srgbClr val="00CC00"/>
              </a:solidFill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my-MM" sz="2800" b="1" dirty="0">
                <a:solidFill>
                  <a:srgbClr val="00CC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၁။	နိဒါန်း</a:t>
            </a:r>
          </a:p>
          <a:p>
            <a:pPr algn="just">
              <a:lnSpc>
                <a:spcPct val="150000"/>
              </a:lnSpc>
            </a:pPr>
            <a:r>
              <a:rPr lang="my-MM" sz="2800" b="1" dirty="0">
                <a:solidFill>
                  <a:srgbClr val="00CC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၂။	ရည်ရွယ်ချက်</a:t>
            </a:r>
          </a:p>
          <a:p>
            <a:pPr algn="just">
              <a:lnSpc>
                <a:spcPct val="150000"/>
              </a:lnSpc>
            </a:pPr>
            <a:r>
              <a:rPr lang="my-MM" sz="2800" b="1" dirty="0">
                <a:solidFill>
                  <a:srgbClr val="00CC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၃။	ငွေကြေးခဝါချမှု </a:t>
            </a:r>
          </a:p>
          <a:p>
            <a:pPr algn="just">
              <a:lnSpc>
                <a:spcPct val="150000"/>
              </a:lnSpc>
            </a:pPr>
            <a:r>
              <a:rPr lang="my-MM" sz="2800" b="1" dirty="0">
                <a:solidFill>
                  <a:srgbClr val="00CC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၄။	ငွေကြေးခဝါချမှုတိုက်ဖျက်ရေးကိစ္စ ဆောင်ရွက်နေမှုများ</a:t>
            </a:r>
          </a:p>
          <a:p>
            <a:pPr algn="just">
              <a:lnSpc>
                <a:spcPct val="150000"/>
              </a:lnSpc>
            </a:pPr>
            <a:r>
              <a:rPr lang="my-MM" sz="2800" b="1" dirty="0">
                <a:solidFill>
                  <a:srgbClr val="00CC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၅။	ပြည်တွင်းအခွန်များဦးစီးဌာနက ပူးပေါင်းဆောင်ရွက်မှုများ</a:t>
            </a:r>
          </a:p>
          <a:p>
            <a:pPr algn="just">
              <a:lnSpc>
                <a:spcPct val="150000"/>
              </a:lnSpc>
            </a:pPr>
            <a:r>
              <a:rPr lang="my-MM" sz="2800" b="1" dirty="0">
                <a:solidFill>
                  <a:srgbClr val="00CC00"/>
                </a:solidFill>
                <a:latin typeface="Myanmar Text" panose="020B0502040204020203" pitchFamily="34" charset="0"/>
                <a:cs typeface="Myanmar Text" panose="020B0502040204020203" pitchFamily="34" charset="0"/>
              </a:rPr>
              <a:t>၆။	အများပြည်သူသိရှိလိုက်နာရန် သတ်မှတ်ချက်အမှတ်၊ ၃/၂၀၂၂ ထုတ်ပြန်ခြင်း</a:t>
            </a:r>
            <a:endParaRPr lang="nl-NL" sz="2800" b="1" dirty="0">
              <a:solidFill>
                <a:srgbClr val="00CC00"/>
              </a:solidFill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31D46-CC94-6F91-18F3-1295C453ED0E}"/>
              </a:ext>
            </a:extLst>
          </p:cNvPr>
          <p:cNvSpPr/>
          <p:nvPr/>
        </p:nvSpPr>
        <p:spPr>
          <a:xfrm>
            <a:off x="3581400" y="179685"/>
            <a:ext cx="46482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y-MM" sz="2800" b="1" dirty="0"/>
              <a:t>ဆွေးနွေးမည့်အစီအစဥ်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361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822325"/>
            <a:ext cx="12192000" cy="5426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y-MM" sz="2800" b="1" dirty="0">
              <a:solidFill>
                <a:srgbClr val="00CC00"/>
              </a:solidFill>
              <a:latin typeface="+mn-lt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၂၀၂၀ ပြည့်နှစ်၊ ဖေဖော်ဝါရီလတွင် ငွေကြေးဆိုင်ရာအရေးယူဆောင်ရွက်ရေးအဖွဲ့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Financial Action Task Force-FATF)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က မြန်မာနိုင်ငံအား တိုးမြှင့်စောင့်ကြည့်ခွင့်ရှိသည့် နိုင်ငံနှင့်ဒေသများစာရင်း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(Jurisdictions Under Increased Monitoring)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သို့ ထည့်သွင်းသတ်မှတ်ခဲ့ပါသည်။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my-MM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ထို့နောက် ၂၁-၁၀-၂၀၂၂ ရက်နေ့တွင်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FATF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အဖွဲ့က မြန်မာနိုင်ငံကို တိုးမြှင့်စောင့်ကြည့်ခွင့်ရှိသည့် နိုင်ငံနှင့်ဒေသများစာရင်း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(Jurisdictions Under Increased Monitoring)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မှ စိစစ်ဆောင်ရွက်မှုများ ပြုလုပ်ရန် တောင်းဆိုခြင်းခံရသည့် အန္တရာယ်မြင့်မားမှုရှိသော နိုင်ငံနှင့်ဒေသများစာရင်း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(High-Risk Jurisdictions subject to a Call for Action)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သို့ ပြောင်းရွှေ့ထည့်သွင်း သတ်မှတ်ခဲ့ပါသည်။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my-MM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မြန်မာနိုင်ငံအနေဖြင့် အထက်ပါအခြေအနေမှ အချိန်တိုအတွင်း ပြန်လည်လွတ်မြောက်နိုင်ရန်အတွက် မြန်မာနိုင်ငံတော်ဗဟိုဘဏ်ဥက္ကဌ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ဦးဆောင်သော ငွေကြေးခဝါချမှုနှင့်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အကြမ်းဖက်မှုကိုငွေကြေးထောက်ပံ့မှု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တိုက်ဖျက်ရေးလုပ်ငန်းအဖွဲ့</a:t>
            </a:r>
            <a:r>
              <a:rPr lang="en-US" sz="180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ဖွဲ့စည်း၍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ဆောင်ရွက်လျက်ရှိပါသည်။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76200" y="304800"/>
            <a:ext cx="21336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နိဒါန်း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9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y-MM" sz="2800" b="1" dirty="0">
              <a:solidFill>
                <a:srgbClr val="00CC00"/>
              </a:solidFill>
              <a:latin typeface="+mn-lt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my-MM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အခွန်ရှောင်တိမ်းသည့် ပြစ်မှုကျူးလွန်ခြင်းသည် တည်ဆဲအခွန်ဥပဒေများနှင့်အညီ အရေးယူခြင်းခံရမည့်အပြင် ငွေကြေးခဝါချမှုတိုက်ဖျက်ရေးဥပဒေအရလည်း အရေးယူခံရနိုင်ကြောင်း အများပြည်သူသိရှိနိုင်စေရန်။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32657" y="740229"/>
            <a:ext cx="21336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ရည်ရွယ်ချက်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pic>
        <p:nvPicPr>
          <p:cNvPr id="1026" name="Picture 2" descr="Tax Avoidance Is Both Smart and Honorable - Foundation for Economic  Education">
            <a:extLst>
              <a:ext uri="{FF2B5EF4-FFF2-40B4-BE49-F238E27FC236}">
                <a16:creationId xmlns:a16="http://schemas.microsoft.com/office/drawing/2014/main" id="{11E96FB2-77F8-008D-996C-84ED033D0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3124200"/>
            <a:ext cx="5562600" cy="233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94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32656" y="740229"/>
            <a:ext cx="2558143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my-MM" sz="2800">
                <a:latin typeface="Myanmar Text" panose="020B0502040204020203" pitchFamily="34" charset="0"/>
                <a:cs typeface="Myanmar Text" panose="020B0502040204020203" pitchFamily="34" charset="0"/>
              </a:rPr>
              <a:t>ငွေကြေးခဝါချမှု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99EA16B-600C-D10E-E213-3B341EE75193}"/>
              </a:ext>
            </a:extLst>
          </p:cNvPr>
          <p:cNvSpPr/>
          <p:nvPr/>
        </p:nvSpPr>
        <p:spPr>
          <a:xfrm>
            <a:off x="914400" y="2054712"/>
            <a:ext cx="1981200" cy="10694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y-MM" dirty="0"/>
              <a:t>ငွေမဲ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2512E5F-4434-6565-9C3F-99E312D42511}"/>
              </a:ext>
            </a:extLst>
          </p:cNvPr>
          <p:cNvSpPr/>
          <p:nvPr/>
        </p:nvSpPr>
        <p:spPr>
          <a:xfrm>
            <a:off x="4953000" y="2054712"/>
            <a:ext cx="1981200" cy="106948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y-MM" dirty="0"/>
              <a:t>ခဝါချခြင်း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739502-6D46-3B0E-F02E-3832BC216F91}"/>
              </a:ext>
            </a:extLst>
          </p:cNvPr>
          <p:cNvSpPr/>
          <p:nvPr/>
        </p:nvSpPr>
        <p:spPr>
          <a:xfrm>
            <a:off x="8991600" y="1981199"/>
            <a:ext cx="1981200" cy="114299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y-MM" dirty="0"/>
              <a:t>ငွေဖြူ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3B652C-578E-5A8C-E3DD-A9F9B196EEDE}"/>
              </a:ext>
            </a:extLst>
          </p:cNvPr>
          <p:cNvCxnSpPr/>
          <p:nvPr/>
        </p:nvCxnSpPr>
        <p:spPr>
          <a:xfrm>
            <a:off x="3200400" y="259080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32F856-9FA3-E427-CD6D-25ED5E0A102D}"/>
              </a:ext>
            </a:extLst>
          </p:cNvPr>
          <p:cNvCxnSpPr/>
          <p:nvPr/>
        </p:nvCxnSpPr>
        <p:spPr>
          <a:xfrm>
            <a:off x="7315200" y="2590800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945B8FA-FB70-A6DC-C342-A7B7B01687BA}"/>
              </a:ext>
            </a:extLst>
          </p:cNvPr>
          <p:cNvSpPr txBox="1"/>
          <p:nvPr/>
        </p:nvSpPr>
        <p:spPr>
          <a:xfrm>
            <a:off x="0" y="3276594"/>
            <a:ext cx="12202886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ပြောင်းလဲခြင်း သို့မဟုတ် လွှဲပြောင်းခြင်း၊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အသွင်ပြောင်းလဲခြင်း သို့မဟုတ် ဖုံးကွယ်ခြင်း၊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ရယူခြင်း၊ လက်ဝယ်ထားခြင်း၊ အသုံးပြုခြင်း၊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dirty="0"/>
              <a:t>ပူးပေါင်းပါဝင်ခြင်း၊ အားပေးကူညီခြင်းများ။</a:t>
            </a:r>
            <a:endParaRPr lang="en-US" dirty="0"/>
          </a:p>
        </p:txBody>
      </p:sp>
      <p:pic>
        <p:nvPicPr>
          <p:cNvPr id="2054" name="Picture 6" descr="What is Placement in Money Laundering?">
            <a:extLst>
              <a:ext uri="{FF2B5EF4-FFF2-40B4-BE49-F238E27FC236}">
                <a16:creationId xmlns:a16="http://schemas.microsoft.com/office/drawing/2014/main" id="{A38130AC-A931-E30B-3901-177BED096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29" y="3752676"/>
            <a:ext cx="4495800" cy="235971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7659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32656" y="740229"/>
            <a:ext cx="2710543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ငွေကြေးခဝါချမှု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988E8-C21F-1268-D26E-5BDA81D4A314}"/>
              </a:ext>
            </a:extLst>
          </p:cNvPr>
          <p:cNvSpPr txBox="1"/>
          <p:nvPr/>
        </p:nvSpPr>
        <p:spPr>
          <a:xfrm>
            <a:off x="0" y="1529730"/>
            <a:ext cx="12192000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b="1" dirty="0"/>
              <a:t>ပြောင်းလဲခြင်း သို့မဟုတ် လွှဲပြောင်ခြင်း</a:t>
            </a:r>
            <a:r>
              <a:rPr lang="my-MM" dirty="0"/>
              <a:t>									</a:t>
            </a:r>
            <a:endParaRPr lang="en-GB" dirty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တရားမဝင်သောနည်းလမ်းဖြင့်ရရှိသည့် ငွေကြေးနှင့်ပစ္စည်း၏ တရားမဝင်ရရှိထားသောဇစ်မြစ်ကို အသွင်ပြောင်းရန်လဲရန် သို့မဟုတ် ဖုံးကွယ်ရန် ရည်ရွယ်ချက်၊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b="1" dirty="0"/>
              <a:t>အသွင်ပြောင်းလဲခြင်း သို့မဟုတ် ဖုံးကွယ်ခြင်း၊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တရားမဝင်သောနည်းလမ်းဖြင့်ရရှိသည့် ငွေကြေးနှင့်ပစ္စည်း၏ မူလဇာစ်မြစ် သို့မဟုတ် ပိုင်ဆိုင်မှုကို ဖုံးကွယ်ခြင်း။</a:t>
            </a:r>
          </a:p>
        </p:txBody>
      </p:sp>
    </p:spTree>
    <p:extLst>
      <p:ext uri="{BB962C8B-B14F-4D97-AF65-F5344CB8AC3E}">
        <p14:creationId xmlns:p14="http://schemas.microsoft.com/office/powerpoint/2010/main" val="121496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32656" y="740229"/>
            <a:ext cx="2710543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ငွေကြေးခဝါချမှု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988E8-C21F-1268-D26E-5BDA81D4A314}"/>
              </a:ext>
            </a:extLst>
          </p:cNvPr>
          <p:cNvSpPr txBox="1"/>
          <p:nvPr/>
        </p:nvSpPr>
        <p:spPr>
          <a:xfrm>
            <a:off x="0" y="1447800"/>
            <a:ext cx="1219200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b="1" dirty="0"/>
              <a:t>ရယူခြင်း၊ လက်ဝယ်ထားခြင်း၊ အသုံးပြုခြင်း၊</a:t>
            </a:r>
            <a:r>
              <a:rPr lang="my-MM" dirty="0"/>
              <a:t>								</a:t>
            </a:r>
            <a:endParaRPr lang="en-GB" dirty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တရားမဝင်သောနည်းလမ်းဖြင့်ရရှိသည့် ငွေကြေးနှင့်ပစ္စည်းမှန်း သိရှိသော်လည်း လက်ဝယ်ထားရှိခြင်း (သို့မဟုတ်) သုံးစွဲနေခြင်း။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my-MM" b="1" dirty="0"/>
              <a:t>ပူးပေါင်းပါဝင်ခြင်း၊ အားပေးကူညီခြင်းများ၊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ကျူးလွန်ရန်အားထုတ်ခြင်း သို့မဟုတ် တစ်ပါးသူကျူးလွန်းခြင်းများတွင် ပူးပေါင်းပါဝင်ခြင်း၊ အကူအညီပေးခြင်း၊ ပံ့ပိုးခြင်း၊ အထောက်အပံ့ပေးခြင်း၊ စီမံခန့်ခွဲခြင်း၊ အကြံဉာဏ်ပေးခြင်း၊ ဂိုဏ်းအဖွဲ့ဝင်ဖြစ်ခြင်းနှင့် အခြားတစ်နည်းနည်းဖြင့် ဆက်စပ်ပတ်သက်ခြင်း၊ </a:t>
            </a:r>
            <a:r>
              <a:rPr lang="en-GB" dirty="0"/>
              <a:t>[</a:t>
            </a:r>
            <a:r>
              <a:rPr lang="my-MM" dirty="0"/>
              <a:t>ဥပဒေ ပုဒ်မ ၃ (ဎ)</a:t>
            </a:r>
            <a:r>
              <a:rPr lang="en-GB" dirty="0"/>
              <a:t>]</a:t>
            </a:r>
            <a:endParaRPr lang="my-MM" dirty="0"/>
          </a:p>
          <a:p>
            <a:pPr lvl="1" algn="just">
              <a:lnSpc>
                <a:spcPct val="200000"/>
              </a:lnSpc>
            </a:pPr>
            <a:endParaRPr lang="my-MM" dirty="0"/>
          </a:p>
        </p:txBody>
      </p:sp>
    </p:spTree>
    <p:extLst>
      <p:ext uri="{BB962C8B-B14F-4D97-AF65-F5344CB8AC3E}">
        <p14:creationId xmlns:p14="http://schemas.microsoft.com/office/powerpoint/2010/main" val="250494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05EBECD-B757-4669-AA82-E1556CFA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A5D8-6C85-4221-B628-E89E12FF794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7C47D30-74E4-265C-2104-D5DB9F8E91A2}"/>
              </a:ext>
            </a:extLst>
          </p:cNvPr>
          <p:cNvSpPr txBox="1">
            <a:spLocks/>
          </p:cNvSpPr>
          <p:nvPr/>
        </p:nvSpPr>
        <p:spPr>
          <a:xfrm>
            <a:off x="10886" y="1447800"/>
            <a:ext cx="12192000" cy="2846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57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BB4-AC1B-FAA8-DBB4-CA52AE374D01}"/>
              </a:ext>
            </a:extLst>
          </p:cNvPr>
          <p:cNvSpPr txBox="1">
            <a:spLocks/>
          </p:cNvSpPr>
          <p:nvPr/>
        </p:nvSpPr>
        <p:spPr>
          <a:xfrm>
            <a:off x="0" y="1600200"/>
            <a:ext cx="12192000" cy="403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my-MM" sz="28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C009848-130C-6F13-283F-B31107375614}"/>
              </a:ext>
            </a:extLst>
          </p:cNvPr>
          <p:cNvSpPr/>
          <p:nvPr/>
        </p:nvSpPr>
        <p:spPr>
          <a:xfrm>
            <a:off x="32656" y="740229"/>
            <a:ext cx="9339944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my-MM" sz="2800" dirty="0">
                <a:latin typeface="Myanmar Text" panose="020B0502040204020203" pitchFamily="34" charset="0"/>
                <a:cs typeface="Myanmar Text" panose="020B0502040204020203" pitchFamily="34" charset="0"/>
              </a:rPr>
              <a:t>ငွေကြေးခဝါချမှုတိုက်ဖျက်ရေးဥပ‌ဒေနှင့်သက်ဆိုင်သည့် ပြစ်မှုများ</a:t>
            </a:r>
            <a:endParaRPr lang="en-US" sz="2800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988E8-C21F-1268-D26E-5BDA81D4A314}"/>
              </a:ext>
            </a:extLst>
          </p:cNvPr>
          <p:cNvSpPr txBox="1"/>
          <p:nvPr/>
        </p:nvSpPr>
        <p:spPr>
          <a:xfrm>
            <a:off x="0" y="1703234"/>
            <a:ext cx="12192000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y-MM" dirty="0"/>
              <a:t>အောက်ပါပြစ်မှု တစ်ရပ်ရပ်ကို ကျူးလွန်ရာမှ ရရှိသော ငွေကြေးနှင့်ပစ္စည်းများကို ငွေကြေးခဝါချမှု ပြုလုပ်ခြင်းသည် ဤဥပဒေနှင့် သက်ဆိုင်စေရမည်-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ဂိုဏ်းဖွဲ့ကျူးလွန်သည့် ပြစ်မှုများ၊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ကလေးသူငယ်များအား လိင်ပိုင်းဆိုင်ရာအမြတ်ထုတ်မှု အပါအဝင် လိင်းပိုင်းဆိုင်ရာအမြတ်ထုတ်မှုနှင့် သက်ဆိုင်သည့် ပြစ်မှုများ၊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ဉာဏပစ္စည်းဆိုင်ရာ မူပိုင်ခွင့်ထိပါးမှုနှင့် သက်ဆိုင်သည့်ပြစ်မှုများ၊ (ဉာဏပစ္စည်းဆိုင်ရာ ပြစ်မှုများ)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သဘာဝပတ်ဝန်းကျင်ဆိုင်ရာ ထိခိုက်နစ်နာသည့် ပြစ်မှုများ၊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အခွန်တိမ်းရှောင်မှုနှင့် အခြားအခွန်ဆိုင်ရာမှုခင်းများနှင့် သက်ဆိုင်သည့် ပြစ်မှုများ၊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my-MM" dirty="0"/>
              <a:t>ပင်လယ်ဓားပြမှုနှင့်သက်ဆိုင်သည့် ပြစ်မှုများ၊</a:t>
            </a:r>
          </a:p>
          <a:p>
            <a:pPr lvl="1" algn="just">
              <a:lnSpc>
                <a:spcPct val="200000"/>
              </a:lnSpc>
            </a:pPr>
            <a:endParaRPr lang="my-MM" dirty="0"/>
          </a:p>
        </p:txBody>
      </p:sp>
    </p:spTree>
    <p:extLst>
      <p:ext uri="{BB962C8B-B14F-4D97-AF65-F5344CB8AC3E}">
        <p14:creationId xmlns:p14="http://schemas.microsoft.com/office/powerpoint/2010/main" val="92470160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5133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Myanmar Text</vt:lpstr>
      <vt:lpstr>Wingdings</vt:lpstr>
      <vt:lpstr>Larissa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အများပြည်သူသိရှိလိုက်နာရန်သတ်မှတ်ချက်ပါ အခွန်ရှောင်တိမ်းမှုနှင့်စပ်လျဥ်းသည့် သတ်မှတ်ချက်များ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Internet</dc:creator>
  <cp:lastModifiedBy>Htun Min Zaw</cp:lastModifiedBy>
  <cp:revision>591</cp:revision>
  <dcterms:created xsi:type="dcterms:W3CDTF">2017-11-06T10:19:04Z</dcterms:created>
  <dcterms:modified xsi:type="dcterms:W3CDTF">2023-03-30T03:45:33Z</dcterms:modified>
</cp:coreProperties>
</file>